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D4E12-D4A2-44E3-A1C4-9C13F321DE72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12800-A516-437A-9B84-BC2DC4C285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4114799"/>
          </a:xfrm>
        </p:spPr>
        <p:txBody>
          <a:bodyPr/>
          <a:lstStyle/>
          <a:p>
            <a:r>
              <a:rPr lang="en-US" dirty="0" smtClean="0"/>
              <a:t>Mutah -VTC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724400"/>
            <a:ext cx="6400800" cy="1447800"/>
          </a:xfrm>
        </p:spPr>
        <p:txBody>
          <a:bodyPr/>
          <a:lstStyle/>
          <a:p>
            <a:r>
              <a:rPr lang="en-US" dirty="0" smtClean="0"/>
              <a:t>Prof Omer </a:t>
            </a:r>
            <a:r>
              <a:rPr lang="en-US" dirty="0" err="1" smtClean="0"/>
              <a:t>Maaitah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2819400"/>
            <a:ext cx="99250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457200"/>
            <a:ext cx="47148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0"/>
            <a:ext cx="219075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Users\Civil Head\Desktop\vtc\IMG_662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228600"/>
            <a:ext cx="1654161" cy="178435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47800" y="6172200"/>
            <a:ext cx="63627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Prof Omer </a:t>
            </a:r>
            <a:r>
              <a:rPr lang="en-US" dirty="0" err="1" smtClean="0"/>
              <a:t>Maaitah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Mutah University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766406"/>
            <a:ext cx="8229600" cy="2193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0" y="685800"/>
            <a:ext cx="10163175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7275"/>
            <a:ext cx="95631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AA3C59-1261-40D4-BCEA-116AFBED7085}"/>
</file>

<file path=customXml/itemProps2.xml><?xml version="1.0" encoding="utf-8"?>
<ds:datastoreItem xmlns:ds="http://schemas.openxmlformats.org/officeDocument/2006/customXml" ds:itemID="{12A72A26-848F-4DFF-A45C-D573095CA9B8}"/>
</file>

<file path=customXml/itemProps3.xml><?xml version="1.0" encoding="utf-8"?>
<ds:datastoreItem xmlns:ds="http://schemas.openxmlformats.org/officeDocument/2006/customXml" ds:itemID="{4CEE7FBE-3992-4FC4-A2BA-E3882099728F}"/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Mutah -VTC </vt:lpstr>
      <vt:lpstr>Prof Omer Maaitah Mutah University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Mutah -VTC</dc:title>
  <dc:creator>Civil Head</dc:creator>
  <cp:lastModifiedBy>Civil Head</cp:lastModifiedBy>
  <cp:revision>7</cp:revision>
  <dcterms:created xsi:type="dcterms:W3CDTF">2018-07-02T07:14:33Z</dcterms:created>
  <dcterms:modified xsi:type="dcterms:W3CDTF">2018-07-02T08:50:19Z</dcterms:modified>
</cp:coreProperties>
</file>