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xml" ContentType="application/xml"/>
  <Default Extension="xlsx" ContentType="application/vnd.openxmlformats-officedocument.spreadsheetml.sheet"/>
  <Override PartName="/ppt/diagrams/data1.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2.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Masters/notesMaster1.xml" ContentType="application/vnd.openxmlformats-officedocument.presentationml.notesMaster+xml"/>
  <Override PartName="/ppt/diagrams/colors3.xml" ContentType="application/vnd.openxmlformats-officedocument.drawingml.diagramColors+xml"/>
  <Override PartName="/ppt/diagrams/quickStyle3.xml" ContentType="application/vnd.openxmlformats-officedocument.drawingml.diagramStyle+xml"/>
  <Override PartName="/ppt/diagrams/layout3.xml" ContentType="application/vnd.openxmlformats-officedocument.drawingml.diagramLayout+xml"/>
  <Override PartName="/ppt/diagrams/colors1.xml" ContentType="application/vnd.openxmlformats-officedocument.drawingml.diagramColors+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theme/theme1.xml" ContentType="application/vnd.openxmlformats-officedocument.theme+xml"/>
  <Override PartName="/ppt/diagrams/drawing3.xml" ContentType="application/vnd.ms-office.drawingml.diagramDrawing+xml"/>
  <Override PartName="/ppt/diagrams/quickStyle1.xml" ContentType="application/vnd.openxmlformats-officedocument.drawingml.diagramStyl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diagrams/layout1.xml" ContentType="application/vnd.openxmlformats-officedocument.drawingml.diagramLayout+xml"/>
  <Override PartName="/ppt/diagrams/drawing1.xml" ContentType="application/vnd.ms-office.drawingml.diagramDrawing+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ppt/charts/style4.xml" ContentType="application/vnd.ms-office.chartstyle+xml"/>
  <Override PartName="/ppt/charts/style1.xml" ContentType="application/vnd.ms-office.chartstyle+xml"/>
  <Override PartName="/ppt/charts/colors1.xml" ContentType="application/vnd.ms-office.chartcolorstyle+xml"/>
  <Override PartName="/ppt/charts/style3.xml" ContentType="application/vnd.ms-office.chartstyle+xml"/>
  <Override PartName="/ppt/charts/colors3.xml" ContentType="application/vnd.ms-office.chartcolorstyle+xml"/>
  <Override PartName="/ppt/charts/style2.xml" ContentType="application/vnd.ms-office.chartstyle+xml"/>
  <Override PartName="/ppt/charts/colors2.xml" ContentType="application/vnd.ms-office.chartcolorstyle+xml"/>
  <Override PartName="/ppt/charts/colors4.xml" ContentType="application/vnd.ms-office.chartcolorstyle+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473" autoAdjust="0"/>
  </p:normalViewPr>
  <p:slideViewPr>
    <p:cSldViewPr>
      <p:cViewPr>
        <p:scale>
          <a:sx n="80" d="100"/>
          <a:sy n="80" d="100"/>
        </p:scale>
        <p:origin x="-1086" y="15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Chart%20in%20Microsoft%20PowerPoint"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Office_Excel_Worksheet2.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Office_Excel_Worksheet3.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8.8494428580790374E-2"/>
          <c:y val="0.17888276237763151"/>
          <c:w val="0.8291666666666665"/>
          <c:h val="0.81944444444444464"/>
        </c:manualLayout>
      </c:layout>
      <c:pie3DChart>
        <c:varyColors val="1"/>
        <c:ser>
          <c:idx val="0"/>
          <c:order val="0"/>
          <c:tx>
            <c:strRef>
              <c:f>Sheet1!$B$1</c:f>
              <c:strCache>
                <c:ptCount val="1"/>
                <c:pt idx="0">
                  <c:v>Sales</c:v>
                </c:pt>
              </c:strCache>
            </c:strRef>
          </c:tx>
          <c:explosion val="25"/>
          <c:dPt>
            <c:idx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xmlns:c16r2="http://schemas.microsoft.com/office/drawing/2015/06/chart">
              <c:ext xmlns:c16="http://schemas.microsoft.com/office/drawing/2014/chart" uri="{C3380CC4-5D6E-409C-BE32-E72D297353CC}">
                <c16:uniqueId val="{00000001-2A16-43AC-B97C-2D634734BFF1}"/>
              </c:ext>
            </c:extLst>
          </c:dPt>
          <c:dPt>
            <c:idx val="1"/>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xmlns:c16r2="http://schemas.microsoft.com/office/drawing/2015/06/chart">
              <c:ext xmlns:c16="http://schemas.microsoft.com/office/drawing/2014/chart" uri="{C3380CC4-5D6E-409C-BE32-E72D297353CC}">
                <c16:uniqueId val="{00000003-2A16-43AC-B97C-2D634734BFF1}"/>
              </c:ext>
            </c:extLst>
          </c:dPt>
          <c:dPt>
            <c:idx val="2"/>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xmlns:c16r2="http://schemas.microsoft.com/office/drawing/2015/06/chart">
              <c:ext xmlns:c16="http://schemas.microsoft.com/office/drawing/2014/chart" uri="{C3380CC4-5D6E-409C-BE32-E72D297353CC}">
                <c16:uniqueId val="{00000005-2A16-43AC-B97C-2D634734BFF1}"/>
              </c:ext>
            </c:extLst>
          </c:dPt>
          <c:dPt>
            <c:idx val="3"/>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xmlns:c16r2="http://schemas.microsoft.com/office/drawing/2015/06/chart">
              <c:ext xmlns:c16="http://schemas.microsoft.com/office/drawing/2014/chart" uri="{C3380CC4-5D6E-409C-BE32-E72D297353CC}">
                <c16:uniqueId val="{00000007-2A16-43AC-B97C-2D634734BFF1}"/>
              </c:ext>
            </c:extLst>
          </c:dPt>
          <c:dPt>
            <c:idx val="4"/>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xmlns:c16r2="http://schemas.microsoft.com/office/drawing/2015/06/chart">
              <c:ext xmlns:c16="http://schemas.microsoft.com/office/drawing/2014/chart" uri="{C3380CC4-5D6E-409C-BE32-E72D297353CC}">
                <c16:uniqueId val="{00000009-2A16-43AC-B97C-2D634734BFF1}"/>
              </c:ext>
            </c:extLst>
          </c:dPt>
          <c:dLbls>
            <c:dLbl>
              <c:idx val="0"/>
              <c:layout/>
              <c:tx>
                <c:rich>
                  <a:bodyPr/>
                  <a:lstStyle/>
                  <a:p>
                    <a:r>
                      <a:rPr lang="en-US"/>
                      <a:t>Bachelor 97</a:t>
                    </a:r>
                  </a:p>
                </c:rich>
              </c:tx>
              <c:dLblPos val="bestFit"/>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2A16-43AC-B97C-2D634734BFF1}"/>
                </c:ext>
              </c:extLst>
            </c:dLbl>
            <c:dLbl>
              <c:idx val="1"/>
              <c:layout>
                <c:manualLayout>
                  <c:x val="0.15054591649880991"/>
                  <c:y val="-0.24519380729582721"/>
                </c:manualLayout>
              </c:layout>
              <c:tx>
                <c:rich>
                  <a:bodyPr/>
                  <a:lstStyle/>
                  <a:p>
                    <a:r>
                      <a:rPr lang="en-US"/>
                      <a:t>Master 112</a:t>
                    </a:r>
                  </a:p>
                </c:rich>
              </c:tx>
              <c:dLblPos val="bestFit"/>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2A16-43AC-B97C-2D634734BFF1}"/>
                </c:ext>
              </c:extLst>
            </c:dLbl>
            <c:dLbl>
              <c:idx val="2"/>
              <c:layout>
                <c:manualLayout>
                  <c:x val="0.12824482695477019"/>
                  <c:y val="6.2223743771158836E-2"/>
                </c:manualLayout>
              </c:layout>
              <c:tx>
                <c:rich>
                  <a:bodyPr/>
                  <a:lstStyle/>
                  <a:p>
                    <a:r>
                      <a:rPr lang="en-US"/>
                      <a:t>Ph.D. 39</a:t>
                    </a:r>
                  </a:p>
                </c:rich>
              </c:tx>
              <c:dLblPos val="bestFit"/>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2A16-43AC-B97C-2D634734BFF1}"/>
                </c:ext>
              </c:extLst>
            </c:dLbl>
            <c:dLbl>
              <c:idx val="3"/>
              <c:layout>
                <c:manualLayout>
                  <c:x val="3.4408685832875562E-2"/>
                  <c:y val="8.4541062801932784E-2"/>
                </c:manualLayout>
              </c:layout>
              <c:tx>
                <c:rich>
                  <a:bodyPr/>
                  <a:lstStyle/>
                  <a:p>
                    <a:r>
                      <a:rPr lang="en-US"/>
                      <a:t>9</a:t>
                    </a:r>
                  </a:p>
                </c:rich>
              </c:tx>
              <c:dLblPos val="bestFit"/>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2A16-43AC-B97C-2D634734BFF1}"/>
                </c:ext>
              </c:extLst>
            </c:dLbl>
            <c:dLbl>
              <c:idx val="4"/>
              <c:layout>
                <c:manualLayout>
                  <c:x val="8.1328354586502921E-2"/>
                  <c:y val="1.1434177192874862E-2"/>
                </c:manualLayout>
              </c:layout>
              <c:showVal val="1"/>
              <c:showCatName val="1"/>
              <c:separator> </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9-2A16-43AC-B97C-2D634734BFF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Val val="1"/>
            <c:showCatName val="1"/>
            <c:separator> </c:separator>
            <c:extLst xmlns:c16r2="http://schemas.microsoft.com/office/drawing/2015/06/chart">
              <c:ext xmlns:c15="http://schemas.microsoft.com/office/drawing/2012/chart" uri="{CE6537A1-D6FC-4f65-9D91-7224C49458BB}"/>
            </c:extLst>
          </c:dLbls>
          <c:cat>
            <c:strRef>
              <c:f>Sheet1!$A$2:$A$6</c:f>
              <c:strCache>
                <c:ptCount val="5"/>
                <c:pt idx="0">
                  <c:v>Bachelor</c:v>
                </c:pt>
                <c:pt idx="1">
                  <c:v>Master</c:v>
                </c:pt>
                <c:pt idx="2">
                  <c:v>Ph.D.</c:v>
                </c:pt>
                <c:pt idx="3">
                  <c:v>Diploma</c:v>
                </c:pt>
                <c:pt idx="4">
                  <c:v>Higher Specialization</c:v>
                </c:pt>
              </c:strCache>
            </c:strRef>
          </c:cat>
          <c:val>
            <c:numRef>
              <c:f>Sheet1!$B$2:$B$6</c:f>
              <c:numCache>
                <c:formatCode>General</c:formatCode>
                <c:ptCount val="5"/>
                <c:pt idx="0">
                  <c:v>94</c:v>
                </c:pt>
                <c:pt idx="1">
                  <c:v>111</c:v>
                </c:pt>
                <c:pt idx="2">
                  <c:v>38</c:v>
                </c:pt>
                <c:pt idx="3">
                  <c:v>3</c:v>
                </c:pt>
                <c:pt idx="4">
                  <c:v>16</c:v>
                </c:pt>
              </c:numCache>
            </c:numRef>
          </c:val>
          <c:extLst xmlns:c16r2="http://schemas.microsoft.com/office/drawing/2015/06/chart">
            <c:ext xmlns:c16="http://schemas.microsoft.com/office/drawing/2014/chart" uri="{C3380CC4-5D6E-409C-BE32-E72D297353CC}">
              <c16:uniqueId val="{0000000A-2A16-43AC-B97C-2D634734BFF1}"/>
            </c:ext>
          </c:extLst>
        </c:ser>
        <c:dLbls/>
      </c:pie3DChart>
      <c:spPr>
        <a:noFill/>
        <a:ln>
          <a:noFill/>
        </a:ln>
        <a:effectLst/>
      </c:spPr>
    </c:plotArea>
    <c:legend>
      <c:legendPos val="b"/>
      <c:layout/>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zero"/>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layout/>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view3D>
      <c:rotX val="5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pie3DChart>
        <c:varyColors val="1"/>
        <c:ser>
          <c:idx val="0"/>
          <c:order val="0"/>
          <c:tx>
            <c:strRef>
              <c:f>'[Chart in Microsoft PowerPoint]Sheet1'!$B$1</c:f>
              <c:strCache>
                <c:ptCount val="1"/>
                <c:pt idx="0">
                  <c:v>Level</c:v>
                </c:pt>
              </c:strCache>
            </c:strRef>
          </c:tx>
          <c:dPt>
            <c:idx val="0"/>
            <c:spPr>
              <a:solidFill>
                <a:schemeClr val="accent1"/>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1-4A29-4203-8033-5F5994C62E2B}"/>
              </c:ext>
            </c:extLst>
          </c:dPt>
          <c:dPt>
            <c:idx val="1"/>
            <c:spPr>
              <a:solidFill>
                <a:schemeClr val="accent2"/>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3-4A29-4203-8033-5F5994C62E2B}"/>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Percent val="1"/>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15:layout/>
              </c:ext>
            </c:extLst>
          </c:dLbls>
          <c:cat>
            <c:strRef>
              <c:f>'[Chart in Microsoft PowerPoint]Sheet1'!$A$2:$A$3</c:f>
              <c:strCache>
                <c:ptCount val="2"/>
                <c:pt idx="0">
                  <c:v>Undergraduate</c:v>
                </c:pt>
                <c:pt idx="1">
                  <c:v>Graduate</c:v>
                </c:pt>
              </c:strCache>
            </c:strRef>
          </c:cat>
          <c:val>
            <c:numRef>
              <c:f>'[Chart in Microsoft PowerPoint]Sheet1'!$B$2:$B$3</c:f>
              <c:numCache>
                <c:formatCode>General</c:formatCode>
                <c:ptCount val="2"/>
                <c:pt idx="0">
                  <c:v>89.6</c:v>
                </c:pt>
                <c:pt idx="1">
                  <c:v>10.4</c:v>
                </c:pt>
              </c:numCache>
            </c:numRef>
          </c:val>
          <c:extLst xmlns:c16r2="http://schemas.microsoft.com/office/drawing/2015/06/chart">
            <c:ext xmlns:c16="http://schemas.microsoft.com/office/drawing/2014/chart" uri="{C3380CC4-5D6E-409C-BE32-E72D297353CC}">
              <c16:uniqueId val="{00000004-4A29-4203-8033-5F5994C62E2B}"/>
            </c:ext>
          </c:extLst>
        </c:ser>
        <c:dLbls>
          <c:showPercent val="1"/>
        </c:dLbls>
      </c:pie3DChart>
      <c:spPr>
        <a:noFill/>
        <a:ln>
          <a:noFill/>
        </a:ln>
        <a:effectLst/>
      </c:spPr>
    </c:plotArea>
    <c:legend>
      <c:legendPos val="r"/>
      <c:layout/>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zero"/>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title>
      <c:layout/>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view3D>
      <c:rotX val="5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pie3DChart>
        <c:varyColors val="1"/>
        <c:ser>
          <c:idx val="0"/>
          <c:order val="0"/>
          <c:tx>
            <c:strRef>
              <c:f>Sheet1!$B$1</c:f>
              <c:strCache>
                <c:ptCount val="1"/>
                <c:pt idx="0">
                  <c:v>Nationality</c:v>
                </c:pt>
              </c:strCache>
            </c:strRef>
          </c:tx>
          <c:explosion val="25"/>
          <c:dPt>
            <c:idx val="0"/>
            <c:spPr>
              <a:solidFill>
                <a:schemeClr val="accent1"/>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1-9B66-4B73-B06F-BCBDCAB8D03E}"/>
              </c:ext>
            </c:extLst>
          </c:dPt>
          <c:dPt>
            <c:idx val="1"/>
            <c:spPr>
              <a:solidFill>
                <a:schemeClr val="accent2"/>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3-9B66-4B73-B06F-BCBDCAB8D03E}"/>
              </c:ext>
            </c:extLst>
          </c:dPt>
          <c:dLbls>
            <c:dLbl>
              <c:idx val="0"/>
              <c:layout/>
              <c:tx>
                <c:rich>
                  <a:bodyPr/>
                  <a:lstStyle/>
                  <a:p>
                    <a:r>
                      <a:rPr lang="en-US"/>
                      <a:t>85%</a:t>
                    </a:r>
                  </a:p>
                </c:rich>
              </c:tx>
              <c:dLblPos val="ctr"/>
              <c:showCatName val="1"/>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9B66-4B73-B06F-BCBDCAB8D03E}"/>
                </c:ext>
              </c:extLst>
            </c:dLbl>
            <c:dLbl>
              <c:idx val="1"/>
              <c:layout/>
              <c:tx>
                <c:rich>
                  <a:bodyPr/>
                  <a:lstStyle/>
                  <a:p>
                    <a:r>
                      <a:rPr lang="en-US"/>
                      <a:t>15%</a:t>
                    </a:r>
                  </a:p>
                </c:rich>
              </c:tx>
              <c:dLblPos val="ctr"/>
              <c:showCatName val="1"/>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9B66-4B73-B06F-BCBDCAB8D03E}"/>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CatName val="1"/>
            <c:showPercent val="1"/>
            <c:extLst xmlns:c16r2="http://schemas.microsoft.com/office/drawing/2015/06/chart">
              <c:ext xmlns:c15="http://schemas.microsoft.com/office/drawing/2012/chart" uri="{CE6537A1-D6FC-4f65-9D91-7224C49458BB}"/>
            </c:extLst>
          </c:dLbls>
          <c:cat>
            <c:strRef>
              <c:f>Sheet1!$A$2:$A$3</c:f>
              <c:strCache>
                <c:ptCount val="2"/>
                <c:pt idx="0">
                  <c:v>Jordanian</c:v>
                </c:pt>
                <c:pt idx="1">
                  <c:v>International</c:v>
                </c:pt>
              </c:strCache>
            </c:strRef>
          </c:cat>
          <c:val>
            <c:numRef>
              <c:f>Sheet1!$B$2:$B$3</c:f>
              <c:numCache>
                <c:formatCode>General</c:formatCode>
                <c:ptCount val="2"/>
                <c:pt idx="0">
                  <c:v>84.5</c:v>
                </c:pt>
                <c:pt idx="1">
                  <c:v>14.5</c:v>
                </c:pt>
              </c:numCache>
            </c:numRef>
          </c:val>
          <c:extLst xmlns:c16r2="http://schemas.microsoft.com/office/drawing/2015/06/chart">
            <c:ext xmlns:c16="http://schemas.microsoft.com/office/drawing/2014/chart" uri="{C3380CC4-5D6E-409C-BE32-E72D297353CC}">
              <c16:uniqueId val="{00000004-9B66-4B73-B06F-BCBDCAB8D03E}"/>
            </c:ext>
          </c:extLst>
        </c:ser>
        <c:dLbls>
          <c:showCatName val="1"/>
        </c:dLbls>
      </c:pie3DChart>
      <c:spPr>
        <a:noFill/>
        <a:ln>
          <a:noFill/>
        </a:ln>
        <a:effectLst/>
      </c:spPr>
    </c:plotArea>
    <c:legend>
      <c:legendPos val="r"/>
      <c:layout/>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zero"/>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title>
      <c:layout/>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view3D>
      <c:rotX val="5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pie3DChart>
        <c:varyColors val="1"/>
        <c:ser>
          <c:idx val="0"/>
          <c:order val="0"/>
          <c:tx>
            <c:strRef>
              <c:f>Sheet1!$B$1</c:f>
              <c:strCache>
                <c:ptCount val="1"/>
                <c:pt idx="0">
                  <c:v>Nationality</c:v>
                </c:pt>
              </c:strCache>
            </c:strRef>
          </c:tx>
          <c:explosion val="25"/>
          <c:dPt>
            <c:idx val="0"/>
            <c:spPr>
              <a:solidFill>
                <a:schemeClr val="accent1"/>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1-97B3-44EC-9024-67D657446A5E}"/>
              </c:ext>
            </c:extLst>
          </c:dPt>
          <c:dPt>
            <c:idx val="1"/>
            <c:spPr>
              <a:solidFill>
                <a:schemeClr val="accent2"/>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3-97B3-44EC-9024-67D657446A5E}"/>
              </c:ext>
            </c:extLst>
          </c:dPt>
          <c:dLbls>
            <c:dLbl>
              <c:idx val="0"/>
              <c:layout/>
              <c:tx>
                <c:rich>
                  <a:bodyPr/>
                  <a:lstStyle/>
                  <a:p>
                    <a:r>
                      <a:rPr lang="en-US"/>
                      <a:t>87%</a:t>
                    </a:r>
                  </a:p>
                </c:rich>
              </c:tx>
              <c:dLblPos val="ctr"/>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97B3-44EC-9024-67D657446A5E}"/>
                </c:ext>
              </c:extLst>
            </c:dLbl>
            <c:dLbl>
              <c:idx val="1"/>
              <c:layout/>
              <c:tx>
                <c:rich>
                  <a:bodyPr/>
                  <a:lstStyle/>
                  <a:p>
                    <a:r>
                      <a:rPr lang="en-US"/>
                      <a:t>13%</a:t>
                    </a:r>
                  </a:p>
                </c:rich>
              </c:tx>
              <c:dLblPos val="ctr"/>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97B3-44EC-9024-67D657446A5E}"/>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Percent val="1"/>
            <c:extLst xmlns:c16r2="http://schemas.microsoft.com/office/drawing/2015/06/chart">
              <c:ext xmlns:c15="http://schemas.microsoft.com/office/drawing/2012/chart" uri="{CE6537A1-D6FC-4f65-9D91-7224C49458BB}"/>
            </c:extLst>
          </c:dLbls>
          <c:cat>
            <c:strRef>
              <c:f>Sheet1!$A$2:$A$3</c:f>
              <c:strCache>
                <c:ptCount val="2"/>
                <c:pt idx="0">
                  <c:v>Jordanian</c:v>
                </c:pt>
                <c:pt idx="1">
                  <c:v>International </c:v>
                </c:pt>
              </c:strCache>
            </c:strRef>
          </c:cat>
          <c:val>
            <c:numRef>
              <c:f>Sheet1!$B$2:$B$3</c:f>
              <c:numCache>
                <c:formatCode>General</c:formatCode>
                <c:ptCount val="2"/>
                <c:pt idx="0">
                  <c:v>87.9</c:v>
                </c:pt>
                <c:pt idx="1">
                  <c:v>12.1</c:v>
                </c:pt>
              </c:numCache>
            </c:numRef>
          </c:val>
          <c:extLst xmlns:c16r2="http://schemas.microsoft.com/office/drawing/2015/06/chart">
            <c:ext xmlns:c16="http://schemas.microsoft.com/office/drawing/2014/chart" uri="{C3380CC4-5D6E-409C-BE32-E72D297353CC}">
              <c16:uniqueId val="{00000004-97B3-44EC-9024-67D657446A5E}"/>
            </c:ext>
          </c:extLst>
        </c:ser>
        <c:dLbls>
          <c:showPercent val="1"/>
        </c:dLbls>
      </c:pie3DChart>
      <c:spPr>
        <a:noFill/>
        <a:ln>
          <a:noFill/>
        </a:ln>
        <a:effectLst/>
      </c:spPr>
    </c:plotArea>
    <c:legend>
      <c:legendPos val="r"/>
      <c:layout/>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zero"/>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8">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CD51BE-4FF8-4B72-921F-A2C0CC08D3AB}" type="doc">
      <dgm:prSet loTypeId="urn:microsoft.com/office/officeart/2005/8/layout/hList1" loCatId="list" qsTypeId="urn:microsoft.com/office/officeart/2005/8/quickstyle/simple2" qsCatId="simple" csTypeId="urn:microsoft.com/office/officeart/2005/8/colors/colorful2" csCatId="colorful" phldr="1"/>
      <dgm:spPr/>
      <dgm:t>
        <a:bodyPr/>
        <a:lstStyle/>
        <a:p>
          <a:endParaRPr lang="en-US"/>
        </a:p>
      </dgm:t>
    </dgm:pt>
    <dgm:pt modelId="{337D0F7A-F54D-4F38-9D16-5532232EECA1}">
      <dgm:prSet phldrT="[Text]"/>
      <dgm:spPr/>
      <dgm:t>
        <a:bodyPr/>
        <a:lstStyle/>
        <a:p>
          <a:r>
            <a:rPr lang="en-US" b="1" dirty="0" smtClean="0"/>
            <a:t>Health Schools</a:t>
          </a:r>
          <a:endParaRPr lang="en-US" b="1" dirty="0"/>
        </a:p>
      </dgm:t>
    </dgm:pt>
    <dgm:pt modelId="{E9BBCF2C-B71E-4264-97B0-BEA0069C7817}" type="parTrans" cxnId="{4FD3010A-ADEF-4849-B2B5-0CAF4BDE7F3E}">
      <dgm:prSet/>
      <dgm:spPr/>
      <dgm:t>
        <a:bodyPr/>
        <a:lstStyle/>
        <a:p>
          <a:endParaRPr lang="en-US"/>
        </a:p>
      </dgm:t>
    </dgm:pt>
    <dgm:pt modelId="{41A43C87-2552-4858-B788-C94C0731B4BF}" type="sibTrans" cxnId="{4FD3010A-ADEF-4849-B2B5-0CAF4BDE7F3E}">
      <dgm:prSet/>
      <dgm:spPr/>
      <dgm:t>
        <a:bodyPr/>
        <a:lstStyle/>
        <a:p>
          <a:endParaRPr lang="en-US"/>
        </a:p>
      </dgm:t>
    </dgm:pt>
    <dgm:pt modelId="{82009FB5-710B-4B4B-AB71-1424A6AD8808}">
      <dgm:prSet phldrT="[Text]"/>
      <dgm:spPr/>
      <dgm:t>
        <a:bodyPr/>
        <a:lstStyle/>
        <a:p>
          <a:pPr rtl="0"/>
          <a:r>
            <a:rPr lang="en-US" b="0" i="0" u="none" dirty="0" smtClean="0"/>
            <a:t>Medicine</a:t>
          </a:r>
          <a:endParaRPr lang="en-US" dirty="0"/>
        </a:p>
      </dgm:t>
    </dgm:pt>
    <dgm:pt modelId="{61761A34-DA3C-4B20-B6B0-417849EC4589}" type="parTrans" cxnId="{4CA0A819-6FFA-4BC8-A65E-4F23B65471B7}">
      <dgm:prSet/>
      <dgm:spPr/>
      <dgm:t>
        <a:bodyPr/>
        <a:lstStyle/>
        <a:p>
          <a:endParaRPr lang="en-US"/>
        </a:p>
      </dgm:t>
    </dgm:pt>
    <dgm:pt modelId="{7D38F0A4-F3F8-4690-AD87-4C22F0EADDED}" type="sibTrans" cxnId="{4CA0A819-6FFA-4BC8-A65E-4F23B65471B7}">
      <dgm:prSet/>
      <dgm:spPr/>
      <dgm:t>
        <a:bodyPr/>
        <a:lstStyle/>
        <a:p>
          <a:endParaRPr lang="en-US"/>
        </a:p>
      </dgm:t>
    </dgm:pt>
    <dgm:pt modelId="{48D0D509-8FF0-4432-B35C-0138C9ACA1AF}">
      <dgm:prSet phldrT="[Text]"/>
      <dgm:spPr/>
      <dgm:t>
        <a:bodyPr/>
        <a:lstStyle/>
        <a:p>
          <a:r>
            <a:rPr lang="en-US" b="1" dirty="0" smtClean="0"/>
            <a:t>Scientific Schools</a:t>
          </a:r>
          <a:endParaRPr lang="en-US" b="1" dirty="0"/>
        </a:p>
      </dgm:t>
    </dgm:pt>
    <dgm:pt modelId="{B211E2EC-83F6-4586-ACD9-8737C1B1E287}" type="parTrans" cxnId="{9360D664-5943-4C27-8480-DE7A8021B69F}">
      <dgm:prSet/>
      <dgm:spPr/>
      <dgm:t>
        <a:bodyPr/>
        <a:lstStyle/>
        <a:p>
          <a:endParaRPr lang="en-US"/>
        </a:p>
      </dgm:t>
    </dgm:pt>
    <dgm:pt modelId="{95ADCFAE-9F54-4D15-9756-A6005752B028}" type="sibTrans" cxnId="{9360D664-5943-4C27-8480-DE7A8021B69F}">
      <dgm:prSet/>
      <dgm:spPr/>
      <dgm:t>
        <a:bodyPr/>
        <a:lstStyle/>
        <a:p>
          <a:endParaRPr lang="en-US"/>
        </a:p>
      </dgm:t>
    </dgm:pt>
    <dgm:pt modelId="{3A689BEC-9B4B-48CB-9C05-71BE96BFBF82}">
      <dgm:prSet phldrT="[Text]"/>
      <dgm:spPr/>
      <dgm:t>
        <a:bodyPr/>
        <a:lstStyle/>
        <a:p>
          <a:pPr rtl="0"/>
          <a:r>
            <a:rPr lang="en-US" b="0" i="0" u="none" dirty="0" smtClean="0"/>
            <a:t>Science</a:t>
          </a:r>
          <a:endParaRPr lang="en-US" dirty="0"/>
        </a:p>
      </dgm:t>
    </dgm:pt>
    <dgm:pt modelId="{D106B669-96BB-4275-A904-C715887B69C4}" type="parTrans" cxnId="{1207F787-C215-46D5-A228-A63E229B9E9F}">
      <dgm:prSet/>
      <dgm:spPr/>
      <dgm:t>
        <a:bodyPr/>
        <a:lstStyle/>
        <a:p>
          <a:endParaRPr lang="en-US"/>
        </a:p>
      </dgm:t>
    </dgm:pt>
    <dgm:pt modelId="{92431D12-6BD2-483A-96FE-80394A22C22A}" type="sibTrans" cxnId="{1207F787-C215-46D5-A228-A63E229B9E9F}">
      <dgm:prSet/>
      <dgm:spPr/>
      <dgm:t>
        <a:bodyPr/>
        <a:lstStyle/>
        <a:p>
          <a:endParaRPr lang="en-US"/>
        </a:p>
      </dgm:t>
    </dgm:pt>
    <dgm:pt modelId="{BFA28D19-F3DA-493D-82B8-5FC58ACBFE94}">
      <dgm:prSet phldrT="[Text]"/>
      <dgm:spPr/>
      <dgm:t>
        <a:bodyPr/>
        <a:lstStyle/>
        <a:p>
          <a:r>
            <a:rPr lang="en-US" b="1" dirty="0" smtClean="0"/>
            <a:t>Humanities Schools</a:t>
          </a:r>
          <a:endParaRPr lang="en-US" b="1" dirty="0"/>
        </a:p>
      </dgm:t>
    </dgm:pt>
    <dgm:pt modelId="{ACA6049F-7432-4CA0-A02D-80667BAC6505}" type="parTrans" cxnId="{3A78E1BC-F247-4BA6-8861-10C3623C452D}">
      <dgm:prSet/>
      <dgm:spPr/>
      <dgm:t>
        <a:bodyPr/>
        <a:lstStyle/>
        <a:p>
          <a:endParaRPr lang="en-US"/>
        </a:p>
      </dgm:t>
    </dgm:pt>
    <dgm:pt modelId="{FDDDF070-27EA-45F7-ADE7-02A4EB14ACDC}" type="sibTrans" cxnId="{3A78E1BC-F247-4BA6-8861-10C3623C452D}">
      <dgm:prSet/>
      <dgm:spPr/>
      <dgm:t>
        <a:bodyPr/>
        <a:lstStyle/>
        <a:p>
          <a:endParaRPr lang="en-US"/>
        </a:p>
      </dgm:t>
    </dgm:pt>
    <dgm:pt modelId="{094EFB59-7998-4E44-B427-57C039955CF5}">
      <dgm:prSet phldrT="[Text]"/>
      <dgm:spPr/>
      <dgm:t>
        <a:bodyPr/>
        <a:lstStyle/>
        <a:p>
          <a:pPr rtl="0"/>
          <a:r>
            <a:rPr lang="en-US" b="0" i="0" u="none" dirty="0" smtClean="0"/>
            <a:t>Arts</a:t>
          </a:r>
          <a:endParaRPr lang="en-US" b="0" dirty="0"/>
        </a:p>
      </dgm:t>
    </dgm:pt>
    <dgm:pt modelId="{2BA42B7F-AE01-48B2-BF9F-CF4FA2325318}" type="parTrans" cxnId="{81DF2D05-F7D5-43C1-A8AF-71B191EDBF79}">
      <dgm:prSet/>
      <dgm:spPr/>
      <dgm:t>
        <a:bodyPr/>
        <a:lstStyle/>
        <a:p>
          <a:endParaRPr lang="en-US"/>
        </a:p>
      </dgm:t>
    </dgm:pt>
    <dgm:pt modelId="{B0B16D25-238F-4EFC-9A81-5C901C145BDE}" type="sibTrans" cxnId="{81DF2D05-F7D5-43C1-A8AF-71B191EDBF79}">
      <dgm:prSet/>
      <dgm:spPr/>
      <dgm:t>
        <a:bodyPr/>
        <a:lstStyle/>
        <a:p>
          <a:endParaRPr lang="en-US"/>
        </a:p>
      </dgm:t>
    </dgm:pt>
    <dgm:pt modelId="{FF85926A-7BA7-4C03-85A2-8211404E48B0}">
      <dgm:prSet/>
      <dgm:spPr/>
      <dgm:t>
        <a:bodyPr/>
        <a:lstStyle/>
        <a:p>
          <a:endParaRPr lang="en-US"/>
        </a:p>
      </dgm:t>
    </dgm:pt>
    <dgm:pt modelId="{7BA82A86-EAB2-470C-9E2E-0FF31F74D590}" type="parTrans" cxnId="{588471CE-D4D6-4F46-9235-60BB534B0833}">
      <dgm:prSet/>
      <dgm:spPr/>
      <dgm:t>
        <a:bodyPr/>
        <a:lstStyle/>
        <a:p>
          <a:endParaRPr lang="en-US"/>
        </a:p>
      </dgm:t>
    </dgm:pt>
    <dgm:pt modelId="{A2FA1E57-0681-409F-B9FC-CE1FC3BCC117}" type="sibTrans" cxnId="{588471CE-D4D6-4F46-9235-60BB534B0833}">
      <dgm:prSet/>
      <dgm:spPr/>
      <dgm:t>
        <a:bodyPr/>
        <a:lstStyle/>
        <a:p>
          <a:endParaRPr lang="en-US"/>
        </a:p>
      </dgm:t>
    </dgm:pt>
    <dgm:pt modelId="{B9C7345E-7310-42B7-85BC-D7498568ED53}">
      <dgm:prSet/>
      <dgm:spPr/>
      <dgm:t>
        <a:bodyPr/>
        <a:lstStyle/>
        <a:p>
          <a:pPr rtl="0"/>
          <a:r>
            <a:rPr lang="en-US" b="0" i="0" u="none" smtClean="0"/>
            <a:t>Nursing</a:t>
          </a:r>
          <a:endParaRPr lang="en-US" b="0" i="0" u="none"/>
        </a:p>
      </dgm:t>
    </dgm:pt>
    <dgm:pt modelId="{C81427B6-0F26-4A3B-9C58-9045CB3DA569}" type="parTrans" cxnId="{07D5D9E3-E5C9-4020-BE27-9AE3245B4C46}">
      <dgm:prSet/>
      <dgm:spPr/>
      <dgm:t>
        <a:bodyPr/>
        <a:lstStyle/>
        <a:p>
          <a:endParaRPr lang="en-US"/>
        </a:p>
      </dgm:t>
    </dgm:pt>
    <dgm:pt modelId="{5A5F29BA-0981-45B7-BBB5-BA0F3CD40DFD}" type="sibTrans" cxnId="{07D5D9E3-E5C9-4020-BE27-9AE3245B4C46}">
      <dgm:prSet/>
      <dgm:spPr/>
      <dgm:t>
        <a:bodyPr/>
        <a:lstStyle/>
        <a:p>
          <a:endParaRPr lang="en-US"/>
        </a:p>
      </dgm:t>
    </dgm:pt>
    <dgm:pt modelId="{1275D620-8117-4121-A9A4-43D64713F250}">
      <dgm:prSet/>
      <dgm:spPr/>
      <dgm:t>
        <a:bodyPr/>
        <a:lstStyle/>
        <a:p>
          <a:endParaRPr lang="en-US"/>
        </a:p>
      </dgm:t>
    </dgm:pt>
    <dgm:pt modelId="{C3F6D3EE-4243-4BFE-A511-3A8151D49AF3}" type="parTrans" cxnId="{306B678B-0D37-4EFD-988E-0122C88885FE}">
      <dgm:prSet/>
      <dgm:spPr/>
      <dgm:t>
        <a:bodyPr/>
        <a:lstStyle/>
        <a:p>
          <a:endParaRPr lang="en-US"/>
        </a:p>
      </dgm:t>
    </dgm:pt>
    <dgm:pt modelId="{2CEBC444-9016-460F-A2AF-06DC79584092}" type="sibTrans" cxnId="{306B678B-0D37-4EFD-988E-0122C88885FE}">
      <dgm:prSet/>
      <dgm:spPr/>
      <dgm:t>
        <a:bodyPr/>
        <a:lstStyle/>
        <a:p>
          <a:endParaRPr lang="en-US"/>
        </a:p>
      </dgm:t>
    </dgm:pt>
    <dgm:pt modelId="{983EB16C-EFAC-4A21-A92E-F512F315CCC8}">
      <dgm:prSet/>
      <dgm:spPr/>
      <dgm:t>
        <a:bodyPr/>
        <a:lstStyle/>
        <a:p>
          <a:pPr rtl="0"/>
          <a:r>
            <a:rPr lang="en-US" b="0" i="0" u="none" smtClean="0"/>
            <a:t>Pharmacy</a:t>
          </a:r>
          <a:endParaRPr lang="en-US" b="0" i="0" u="none"/>
        </a:p>
      </dgm:t>
    </dgm:pt>
    <dgm:pt modelId="{17BAB400-E8C1-462A-9188-C5B04741BC22}" type="parTrans" cxnId="{EF5DCE5B-5B0E-4320-914D-1A7808EF18A1}">
      <dgm:prSet/>
      <dgm:spPr/>
      <dgm:t>
        <a:bodyPr/>
        <a:lstStyle/>
        <a:p>
          <a:endParaRPr lang="en-US"/>
        </a:p>
      </dgm:t>
    </dgm:pt>
    <dgm:pt modelId="{89CD759E-DC75-4AAB-A573-DA38D7AE3CAB}" type="sibTrans" cxnId="{EF5DCE5B-5B0E-4320-914D-1A7808EF18A1}">
      <dgm:prSet/>
      <dgm:spPr/>
      <dgm:t>
        <a:bodyPr/>
        <a:lstStyle/>
        <a:p>
          <a:endParaRPr lang="en-US"/>
        </a:p>
      </dgm:t>
    </dgm:pt>
    <dgm:pt modelId="{E822B185-15EF-4B76-977C-5AD30239CA82}">
      <dgm:prSet/>
      <dgm:spPr/>
      <dgm:t>
        <a:bodyPr/>
        <a:lstStyle/>
        <a:p>
          <a:endParaRPr lang="en-US"/>
        </a:p>
      </dgm:t>
    </dgm:pt>
    <dgm:pt modelId="{58FA8A84-6D93-4D97-A11A-5D2F28C846C8}" type="parTrans" cxnId="{BB02A38A-6276-4AB7-918E-FB1B1594DB2B}">
      <dgm:prSet/>
      <dgm:spPr/>
      <dgm:t>
        <a:bodyPr/>
        <a:lstStyle/>
        <a:p>
          <a:endParaRPr lang="en-US"/>
        </a:p>
      </dgm:t>
    </dgm:pt>
    <dgm:pt modelId="{969D28E0-D91A-42FB-8AD5-7BE44C232681}" type="sibTrans" cxnId="{BB02A38A-6276-4AB7-918E-FB1B1594DB2B}">
      <dgm:prSet/>
      <dgm:spPr/>
      <dgm:t>
        <a:bodyPr/>
        <a:lstStyle/>
        <a:p>
          <a:endParaRPr lang="en-US"/>
        </a:p>
      </dgm:t>
    </dgm:pt>
    <dgm:pt modelId="{27DDA05F-9B7A-4BC0-A28A-E8F96BEDAEB0}">
      <dgm:prSet/>
      <dgm:spPr/>
      <dgm:t>
        <a:bodyPr/>
        <a:lstStyle/>
        <a:p>
          <a:pPr rtl="0"/>
          <a:r>
            <a:rPr lang="en-US" b="0" i="0" u="none" smtClean="0"/>
            <a:t>Dentistry</a:t>
          </a:r>
          <a:endParaRPr lang="en-US" b="0" i="0" u="none"/>
        </a:p>
      </dgm:t>
    </dgm:pt>
    <dgm:pt modelId="{7E5E3494-D1E2-4F0B-9E41-06FE5D560107}" type="parTrans" cxnId="{D2A94EB0-DF4A-49E6-8FF7-BF66B2CECEFC}">
      <dgm:prSet/>
      <dgm:spPr/>
      <dgm:t>
        <a:bodyPr/>
        <a:lstStyle/>
        <a:p>
          <a:endParaRPr lang="en-US"/>
        </a:p>
      </dgm:t>
    </dgm:pt>
    <dgm:pt modelId="{77EA618F-4246-43EC-8000-24CD8B32FA01}" type="sibTrans" cxnId="{D2A94EB0-DF4A-49E6-8FF7-BF66B2CECEFC}">
      <dgm:prSet/>
      <dgm:spPr/>
      <dgm:t>
        <a:bodyPr/>
        <a:lstStyle/>
        <a:p>
          <a:endParaRPr lang="en-US"/>
        </a:p>
      </dgm:t>
    </dgm:pt>
    <dgm:pt modelId="{3E48857A-C96B-4818-BEF5-638BC6FBAF4D}">
      <dgm:prSet/>
      <dgm:spPr/>
      <dgm:t>
        <a:bodyPr/>
        <a:lstStyle/>
        <a:p>
          <a:endParaRPr lang="en-US"/>
        </a:p>
      </dgm:t>
    </dgm:pt>
    <dgm:pt modelId="{03F1CC75-C1D7-460F-9F8E-84D6067E56D1}" type="parTrans" cxnId="{0CDD08FC-F762-4358-9965-0FA67C4EFFB1}">
      <dgm:prSet/>
      <dgm:spPr/>
      <dgm:t>
        <a:bodyPr/>
        <a:lstStyle/>
        <a:p>
          <a:endParaRPr lang="en-US"/>
        </a:p>
      </dgm:t>
    </dgm:pt>
    <dgm:pt modelId="{10F69AB8-CCC4-42B5-9D5D-14784EDF41F7}" type="sibTrans" cxnId="{0CDD08FC-F762-4358-9965-0FA67C4EFFB1}">
      <dgm:prSet/>
      <dgm:spPr/>
      <dgm:t>
        <a:bodyPr/>
        <a:lstStyle/>
        <a:p>
          <a:endParaRPr lang="en-US"/>
        </a:p>
      </dgm:t>
    </dgm:pt>
    <dgm:pt modelId="{1F576136-4536-4D4C-911C-327BDDF61F22}">
      <dgm:prSet/>
      <dgm:spPr/>
      <dgm:t>
        <a:bodyPr/>
        <a:lstStyle/>
        <a:p>
          <a:pPr rtl="0"/>
          <a:r>
            <a:rPr lang="en-US" b="0" i="0" u="none" dirty="0" smtClean="0"/>
            <a:t>Rehabilitation</a:t>
          </a:r>
          <a:endParaRPr lang="en-US" b="0" i="0" u="none" dirty="0"/>
        </a:p>
      </dgm:t>
    </dgm:pt>
    <dgm:pt modelId="{F8719EBC-3128-4F7D-9C67-E94EBE371705}" type="parTrans" cxnId="{96DF827B-F101-40C0-B7C9-96822C327769}">
      <dgm:prSet/>
      <dgm:spPr/>
      <dgm:t>
        <a:bodyPr/>
        <a:lstStyle/>
        <a:p>
          <a:endParaRPr lang="en-US"/>
        </a:p>
      </dgm:t>
    </dgm:pt>
    <dgm:pt modelId="{4135AC05-9CE5-4C97-9085-5F9C36EE2FAF}" type="sibTrans" cxnId="{96DF827B-F101-40C0-B7C9-96822C327769}">
      <dgm:prSet/>
      <dgm:spPr/>
      <dgm:t>
        <a:bodyPr/>
        <a:lstStyle/>
        <a:p>
          <a:endParaRPr lang="en-US"/>
        </a:p>
      </dgm:t>
    </dgm:pt>
    <dgm:pt modelId="{9CA3A7DB-6936-48C1-A68F-AFFC34DA6430}">
      <dgm:prSet/>
      <dgm:spPr/>
      <dgm:t>
        <a:bodyPr/>
        <a:lstStyle/>
        <a:p>
          <a:endParaRPr lang="en-US"/>
        </a:p>
      </dgm:t>
    </dgm:pt>
    <dgm:pt modelId="{748FEFEC-F8FC-494F-99AE-EC2BB64A7A64}" type="parTrans" cxnId="{C70EC37B-43E2-4DF7-A1A2-3733553C275B}">
      <dgm:prSet/>
      <dgm:spPr/>
      <dgm:t>
        <a:bodyPr/>
        <a:lstStyle/>
        <a:p>
          <a:endParaRPr lang="en-US"/>
        </a:p>
      </dgm:t>
    </dgm:pt>
    <dgm:pt modelId="{2753C76E-B15C-4201-8265-0736A3CB509E}" type="sibTrans" cxnId="{C70EC37B-43E2-4DF7-A1A2-3733553C275B}">
      <dgm:prSet/>
      <dgm:spPr/>
      <dgm:t>
        <a:bodyPr/>
        <a:lstStyle/>
        <a:p>
          <a:endParaRPr lang="en-US"/>
        </a:p>
      </dgm:t>
    </dgm:pt>
    <dgm:pt modelId="{8B3C480D-F9A6-44D7-8317-6D04549E2675}">
      <dgm:prSet/>
      <dgm:spPr/>
      <dgm:t>
        <a:bodyPr/>
        <a:lstStyle/>
        <a:p>
          <a:pPr rtl="0"/>
          <a:r>
            <a:rPr lang="en-US" b="0" i="0" u="none" smtClean="0"/>
            <a:t>King Abdullah II School for Information Technology</a:t>
          </a:r>
          <a:endParaRPr lang="en-US" b="0" i="0" u="none"/>
        </a:p>
      </dgm:t>
    </dgm:pt>
    <dgm:pt modelId="{655B1925-5353-47CE-A8A3-864DF4343D58}" type="parTrans" cxnId="{28F97AD7-FC0A-495E-977E-01BE8D0FD4A0}">
      <dgm:prSet/>
      <dgm:spPr/>
      <dgm:t>
        <a:bodyPr/>
        <a:lstStyle/>
        <a:p>
          <a:endParaRPr lang="en-US"/>
        </a:p>
      </dgm:t>
    </dgm:pt>
    <dgm:pt modelId="{A15B076E-EA6F-4AF0-8545-E2093337BAC0}" type="sibTrans" cxnId="{28F97AD7-FC0A-495E-977E-01BE8D0FD4A0}">
      <dgm:prSet/>
      <dgm:spPr/>
      <dgm:t>
        <a:bodyPr/>
        <a:lstStyle/>
        <a:p>
          <a:endParaRPr lang="en-US"/>
        </a:p>
      </dgm:t>
    </dgm:pt>
    <dgm:pt modelId="{6475E483-5337-4243-BB24-AB5B20113F90}">
      <dgm:prSet/>
      <dgm:spPr/>
      <dgm:t>
        <a:bodyPr/>
        <a:lstStyle/>
        <a:p>
          <a:endParaRPr lang="en-US"/>
        </a:p>
      </dgm:t>
    </dgm:pt>
    <dgm:pt modelId="{7CCD8012-4C16-4190-A6AB-7FC20DCB65FF}" type="parTrans" cxnId="{C8E47068-E19C-453B-A0D4-4A848351B5A3}">
      <dgm:prSet/>
      <dgm:spPr/>
      <dgm:t>
        <a:bodyPr/>
        <a:lstStyle/>
        <a:p>
          <a:endParaRPr lang="en-US"/>
        </a:p>
      </dgm:t>
    </dgm:pt>
    <dgm:pt modelId="{47E0E0DD-D347-4E14-B28B-1F8EB9745A71}" type="sibTrans" cxnId="{C8E47068-E19C-453B-A0D4-4A848351B5A3}">
      <dgm:prSet/>
      <dgm:spPr/>
      <dgm:t>
        <a:bodyPr/>
        <a:lstStyle/>
        <a:p>
          <a:endParaRPr lang="en-US"/>
        </a:p>
      </dgm:t>
    </dgm:pt>
    <dgm:pt modelId="{858A475E-E6B3-4DFB-85BE-D9AF18EE3F2A}">
      <dgm:prSet/>
      <dgm:spPr/>
      <dgm:t>
        <a:bodyPr/>
        <a:lstStyle/>
        <a:p>
          <a:pPr rtl="0"/>
          <a:r>
            <a:rPr lang="en-US" b="0" i="0" u="none" smtClean="0"/>
            <a:t>Engineering</a:t>
          </a:r>
          <a:endParaRPr lang="en-US" b="0" i="0" u="none"/>
        </a:p>
      </dgm:t>
    </dgm:pt>
    <dgm:pt modelId="{ED5B6C1A-EB42-4CC1-B057-4546E776A21B}" type="parTrans" cxnId="{3E1B8805-5919-4AE8-AFF6-5275C783D5F7}">
      <dgm:prSet/>
      <dgm:spPr/>
      <dgm:t>
        <a:bodyPr/>
        <a:lstStyle/>
        <a:p>
          <a:endParaRPr lang="en-US"/>
        </a:p>
      </dgm:t>
    </dgm:pt>
    <dgm:pt modelId="{43081C7F-A053-4E98-945F-A04B30C3E5FF}" type="sibTrans" cxnId="{3E1B8805-5919-4AE8-AFF6-5275C783D5F7}">
      <dgm:prSet/>
      <dgm:spPr/>
      <dgm:t>
        <a:bodyPr/>
        <a:lstStyle/>
        <a:p>
          <a:endParaRPr lang="en-US"/>
        </a:p>
      </dgm:t>
    </dgm:pt>
    <dgm:pt modelId="{FA0EE1EB-7974-4C46-B283-C4D8B2D8EB70}">
      <dgm:prSet/>
      <dgm:spPr/>
      <dgm:t>
        <a:bodyPr/>
        <a:lstStyle/>
        <a:p>
          <a:endParaRPr lang="en-US"/>
        </a:p>
      </dgm:t>
    </dgm:pt>
    <dgm:pt modelId="{B440FA93-EC72-4C24-AF33-DCBFFB79B675}" type="parTrans" cxnId="{C44B811D-0A26-4FBD-A140-426F854A1066}">
      <dgm:prSet/>
      <dgm:spPr/>
      <dgm:t>
        <a:bodyPr/>
        <a:lstStyle/>
        <a:p>
          <a:endParaRPr lang="en-US"/>
        </a:p>
      </dgm:t>
    </dgm:pt>
    <dgm:pt modelId="{A2F42366-829E-45BC-9A80-02002D6B3B06}" type="sibTrans" cxnId="{C44B811D-0A26-4FBD-A140-426F854A1066}">
      <dgm:prSet/>
      <dgm:spPr/>
      <dgm:t>
        <a:bodyPr/>
        <a:lstStyle/>
        <a:p>
          <a:endParaRPr lang="en-US"/>
        </a:p>
      </dgm:t>
    </dgm:pt>
    <dgm:pt modelId="{43D2483E-4970-44A4-BC4C-BCE85293DE36}">
      <dgm:prSet/>
      <dgm:spPr/>
      <dgm:t>
        <a:bodyPr/>
        <a:lstStyle/>
        <a:p>
          <a:pPr rtl="0"/>
          <a:r>
            <a:rPr lang="en-US" b="0" i="0" u="none" dirty="0" smtClean="0"/>
            <a:t>Agriculture</a:t>
          </a:r>
          <a:endParaRPr lang="en-US" b="0" i="0" u="none" dirty="0"/>
        </a:p>
      </dgm:t>
    </dgm:pt>
    <dgm:pt modelId="{7B1DCC34-6C66-464B-9B1B-31F615137987}" type="parTrans" cxnId="{7BE1847B-F8C9-4E8B-A401-BC886854C8AF}">
      <dgm:prSet/>
      <dgm:spPr/>
      <dgm:t>
        <a:bodyPr/>
        <a:lstStyle/>
        <a:p>
          <a:endParaRPr lang="en-US"/>
        </a:p>
      </dgm:t>
    </dgm:pt>
    <dgm:pt modelId="{A009E35C-C6B8-406F-A228-F1CBEFF8AF74}" type="sibTrans" cxnId="{7BE1847B-F8C9-4E8B-A401-BC886854C8AF}">
      <dgm:prSet/>
      <dgm:spPr/>
      <dgm:t>
        <a:bodyPr/>
        <a:lstStyle/>
        <a:p>
          <a:endParaRPr lang="en-US"/>
        </a:p>
      </dgm:t>
    </dgm:pt>
    <dgm:pt modelId="{DC738E34-FC3C-4CB3-9BF1-2B068C08DBAE}">
      <dgm:prSet/>
      <dgm:spPr/>
      <dgm:t>
        <a:bodyPr/>
        <a:lstStyle/>
        <a:p>
          <a:endParaRPr lang="en-US" dirty="0"/>
        </a:p>
      </dgm:t>
    </dgm:pt>
    <dgm:pt modelId="{9C6329E4-9719-45C5-A261-026C4BC18570}" type="parTrans" cxnId="{5167146C-46AA-4A99-BFFF-2F471C712481}">
      <dgm:prSet/>
      <dgm:spPr/>
      <dgm:t>
        <a:bodyPr/>
        <a:lstStyle/>
        <a:p>
          <a:endParaRPr lang="en-US"/>
        </a:p>
      </dgm:t>
    </dgm:pt>
    <dgm:pt modelId="{36DB6A08-9BFC-4527-9FBF-E424FDE76022}" type="sibTrans" cxnId="{5167146C-46AA-4A99-BFFF-2F471C712481}">
      <dgm:prSet/>
      <dgm:spPr/>
      <dgm:t>
        <a:bodyPr/>
        <a:lstStyle/>
        <a:p>
          <a:endParaRPr lang="en-US"/>
        </a:p>
      </dgm:t>
    </dgm:pt>
    <dgm:pt modelId="{B9E6CA69-40C0-4E5E-B3FC-5455D978CD05}">
      <dgm:prSet/>
      <dgm:spPr/>
      <dgm:t>
        <a:bodyPr/>
        <a:lstStyle/>
        <a:p>
          <a:pPr rtl="0"/>
          <a:r>
            <a:rPr lang="en-US" b="0" i="0" u="none" smtClean="0"/>
            <a:t>Business</a:t>
          </a:r>
          <a:endParaRPr lang="en-US" b="0" i="0" u="none"/>
        </a:p>
      </dgm:t>
    </dgm:pt>
    <dgm:pt modelId="{2E8501D5-0632-40A6-815B-C6B527785B01}" type="parTrans" cxnId="{294C1B2B-86F8-4B68-A3E2-1018952C9915}">
      <dgm:prSet/>
      <dgm:spPr/>
      <dgm:t>
        <a:bodyPr/>
        <a:lstStyle/>
        <a:p>
          <a:endParaRPr lang="en-US"/>
        </a:p>
      </dgm:t>
    </dgm:pt>
    <dgm:pt modelId="{A973ACF1-AC8C-490A-BA64-13DA5D68672A}" type="sibTrans" cxnId="{294C1B2B-86F8-4B68-A3E2-1018952C9915}">
      <dgm:prSet/>
      <dgm:spPr/>
      <dgm:t>
        <a:bodyPr/>
        <a:lstStyle/>
        <a:p>
          <a:endParaRPr lang="en-US"/>
        </a:p>
      </dgm:t>
    </dgm:pt>
    <dgm:pt modelId="{13CC83D0-58F9-44F7-AADE-7DDFD337681E}">
      <dgm:prSet/>
      <dgm:spPr/>
      <dgm:t>
        <a:bodyPr/>
        <a:lstStyle/>
        <a:p>
          <a:endParaRPr lang="en-US"/>
        </a:p>
      </dgm:t>
    </dgm:pt>
    <dgm:pt modelId="{5ED214EE-851C-4B3B-B75F-885AC9205EE6}" type="parTrans" cxnId="{31567B65-3993-414B-B7BD-C9211A7A24A6}">
      <dgm:prSet/>
      <dgm:spPr/>
      <dgm:t>
        <a:bodyPr/>
        <a:lstStyle/>
        <a:p>
          <a:endParaRPr lang="en-US"/>
        </a:p>
      </dgm:t>
    </dgm:pt>
    <dgm:pt modelId="{205872F0-A9F5-4E26-9419-4C48F5E8DD8B}" type="sibTrans" cxnId="{31567B65-3993-414B-B7BD-C9211A7A24A6}">
      <dgm:prSet/>
      <dgm:spPr/>
      <dgm:t>
        <a:bodyPr/>
        <a:lstStyle/>
        <a:p>
          <a:endParaRPr lang="en-US"/>
        </a:p>
      </dgm:t>
    </dgm:pt>
    <dgm:pt modelId="{42F0E69A-48A2-4453-ABBE-A9EDA3EB18D2}">
      <dgm:prSet/>
      <dgm:spPr/>
      <dgm:t>
        <a:bodyPr/>
        <a:lstStyle/>
        <a:p>
          <a:pPr rtl="0"/>
          <a:r>
            <a:rPr lang="en-US" b="0" i="0" u="none" smtClean="0"/>
            <a:t>Shari'a (Islamic Studies)</a:t>
          </a:r>
          <a:endParaRPr lang="en-US" b="0" i="0" u="none"/>
        </a:p>
      </dgm:t>
    </dgm:pt>
    <dgm:pt modelId="{70AB3142-F434-4E20-B753-36142FEF7859}" type="parTrans" cxnId="{552499CD-7068-4A13-AA2D-EAF3F8F92036}">
      <dgm:prSet/>
      <dgm:spPr/>
      <dgm:t>
        <a:bodyPr/>
        <a:lstStyle/>
        <a:p>
          <a:endParaRPr lang="en-US"/>
        </a:p>
      </dgm:t>
    </dgm:pt>
    <dgm:pt modelId="{5CF84D6A-5F7C-4F24-B650-14FF23E1608C}" type="sibTrans" cxnId="{552499CD-7068-4A13-AA2D-EAF3F8F92036}">
      <dgm:prSet/>
      <dgm:spPr/>
      <dgm:t>
        <a:bodyPr/>
        <a:lstStyle/>
        <a:p>
          <a:endParaRPr lang="en-US"/>
        </a:p>
      </dgm:t>
    </dgm:pt>
    <dgm:pt modelId="{DA5A4039-355D-4603-9A55-94DC0A1CF515}">
      <dgm:prSet/>
      <dgm:spPr/>
      <dgm:t>
        <a:bodyPr/>
        <a:lstStyle/>
        <a:p>
          <a:endParaRPr lang="en-US"/>
        </a:p>
      </dgm:t>
    </dgm:pt>
    <dgm:pt modelId="{6FFCAAA1-9DC9-4182-8945-71B328F962C4}" type="parTrans" cxnId="{777C493B-C970-44CB-8B0D-6BECE9FA60CC}">
      <dgm:prSet/>
      <dgm:spPr/>
      <dgm:t>
        <a:bodyPr/>
        <a:lstStyle/>
        <a:p>
          <a:endParaRPr lang="en-US"/>
        </a:p>
      </dgm:t>
    </dgm:pt>
    <dgm:pt modelId="{B878CC6C-D5AB-4DCE-BB2D-5EF1329E9DF5}" type="sibTrans" cxnId="{777C493B-C970-44CB-8B0D-6BECE9FA60CC}">
      <dgm:prSet/>
      <dgm:spPr/>
      <dgm:t>
        <a:bodyPr/>
        <a:lstStyle/>
        <a:p>
          <a:endParaRPr lang="en-US"/>
        </a:p>
      </dgm:t>
    </dgm:pt>
    <dgm:pt modelId="{F121737F-2DD6-4456-AC50-83C9A9E095B3}">
      <dgm:prSet/>
      <dgm:spPr/>
      <dgm:t>
        <a:bodyPr/>
        <a:lstStyle/>
        <a:p>
          <a:pPr rtl="0"/>
          <a:r>
            <a:rPr lang="en-US" b="0" i="0" u="none" smtClean="0"/>
            <a:t>Educational Sciences</a:t>
          </a:r>
          <a:endParaRPr lang="en-US" b="0" i="0" u="none"/>
        </a:p>
      </dgm:t>
    </dgm:pt>
    <dgm:pt modelId="{D7AB9B16-EF05-4E19-B4DF-EE6931150835}" type="parTrans" cxnId="{F9752B71-0F20-4FA4-A9EF-96CDAB4B4DDB}">
      <dgm:prSet/>
      <dgm:spPr/>
      <dgm:t>
        <a:bodyPr/>
        <a:lstStyle/>
        <a:p>
          <a:endParaRPr lang="en-US"/>
        </a:p>
      </dgm:t>
    </dgm:pt>
    <dgm:pt modelId="{54748777-A17F-4EA6-A540-CAC26E733516}" type="sibTrans" cxnId="{F9752B71-0F20-4FA4-A9EF-96CDAB4B4DDB}">
      <dgm:prSet/>
      <dgm:spPr/>
      <dgm:t>
        <a:bodyPr/>
        <a:lstStyle/>
        <a:p>
          <a:endParaRPr lang="en-US"/>
        </a:p>
      </dgm:t>
    </dgm:pt>
    <dgm:pt modelId="{775799FF-1378-4277-A525-CA67D3F5E1FA}">
      <dgm:prSet/>
      <dgm:spPr/>
      <dgm:t>
        <a:bodyPr/>
        <a:lstStyle/>
        <a:p>
          <a:endParaRPr lang="en-US"/>
        </a:p>
      </dgm:t>
    </dgm:pt>
    <dgm:pt modelId="{82E26818-74A3-4809-BE4B-1A242C639F46}" type="parTrans" cxnId="{8F41739E-0AAF-4B00-99A2-526E4D4B202C}">
      <dgm:prSet/>
      <dgm:spPr/>
      <dgm:t>
        <a:bodyPr/>
        <a:lstStyle/>
        <a:p>
          <a:endParaRPr lang="en-US"/>
        </a:p>
      </dgm:t>
    </dgm:pt>
    <dgm:pt modelId="{22C0AF5D-9649-42B0-9692-49B1051EFBBC}" type="sibTrans" cxnId="{8F41739E-0AAF-4B00-99A2-526E4D4B202C}">
      <dgm:prSet/>
      <dgm:spPr/>
      <dgm:t>
        <a:bodyPr/>
        <a:lstStyle/>
        <a:p>
          <a:endParaRPr lang="en-US"/>
        </a:p>
      </dgm:t>
    </dgm:pt>
    <dgm:pt modelId="{46AA97CF-72B0-414D-8F8C-A9A7FC31759C}">
      <dgm:prSet/>
      <dgm:spPr/>
      <dgm:t>
        <a:bodyPr/>
        <a:lstStyle/>
        <a:p>
          <a:pPr rtl="0"/>
          <a:r>
            <a:rPr lang="en-US" b="0" i="0" u="none" smtClean="0"/>
            <a:t>Law</a:t>
          </a:r>
          <a:endParaRPr lang="en-US" b="0" i="0" u="none"/>
        </a:p>
      </dgm:t>
    </dgm:pt>
    <dgm:pt modelId="{D086A68F-541C-493A-9720-A6EA40936514}" type="parTrans" cxnId="{DFBB2016-DE1B-40D2-8B6E-E1BBBD00D00D}">
      <dgm:prSet/>
      <dgm:spPr/>
      <dgm:t>
        <a:bodyPr/>
        <a:lstStyle/>
        <a:p>
          <a:endParaRPr lang="en-US"/>
        </a:p>
      </dgm:t>
    </dgm:pt>
    <dgm:pt modelId="{C03EEBCB-357A-4C90-A24F-52D13E9FE536}" type="sibTrans" cxnId="{DFBB2016-DE1B-40D2-8B6E-E1BBBD00D00D}">
      <dgm:prSet/>
      <dgm:spPr/>
      <dgm:t>
        <a:bodyPr/>
        <a:lstStyle/>
        <a:p>
          <a:endParaRPr lang="en-US"/>
        </a:p>
      </dgm:t>
    </dgm:pt>
    <dgm:pt modelId="{7C53EDD6-8430-4E6E-A044-6221011F00A5}">
      <dgm:prSet/>
      <dgm:spPr/>
      <dgm:t>
        <a:bodyPr/>
        <a:lstStyle/>
        <a:p>
          <a:endParaRPr lang="en-US"/>
        </a:p>
      </dgm:t>
    </dgm:pt>
    <dgm:pt modelId="{3CCF2648-A117-47D2-98C3-DF7892E19A12}" type="parTrans" cxnId="{14EC2318-51C0-4D84-BC19-C6456A04690E}">
      <dgm:prSet/>
      <dgm:spPr/>
      <dgm:t>
        <a:bodyPr/>
        <a:lstStyle/>
        <a:p>
          <a:endParaRPr lang="en-US"/>
        </a:p>
      </dgm:t>
    </dgm:pt>
    <dgm:pt modelId="{2C0244AA-DE4A-4F40-B4A0-EB54018D2DE9}" type="sibTrans" cxnId="{14EC2318-51C0-4D84-BC19-C6456A04690E}">
      <dgm:prSet/>
      <dgm:spPr/>
      <dgm:t>
        <a:bodyPr/>
        <a:lstStyle/>
        <a:p>
          <a:endParaRPr lang="en-US"/>
        </a:p>
      </dgm:t>
    </dgm:pt>
    <dgm:pt modelId="{C64BD88C-8EB8-443A-A838-D7D2123F05C2}">
      <dgm:prSet/>
      <dgm:spPr/>
      <dgm:t>
        <a:bodyPr/>
        <a:lstStyle/>
        <a:p>
          <a:pPr rtl="0"/>
          <a:r>
            <a:rPr lang="en-US" b="0" i="0" u="none" dirty="0" smtClean="0"/>
            <a:t>Physical Education</a:t>
          </a:r>
          <a:endParaRPr lang="en-US" b="0" i="0" u="none" dirty="0"/>
        </a:p>
      </dgm:t>
    </dgm:pt>
    <dgm:pt modelId="{ACA1A77F-53B9-49FC-8656-A418F5342101}" type="parTrans" cxnId="{45FED451-CF38-4857-B3E5-F95F6FB63855}">
      <dgm:prSet/>
      <dgm:spPr/>
      <dgm:t>
        <a:bodyPr/>
        <a:lstStyle/>
        <a:p>
          <a:endParaRPr lang="en-US"/>
        </a:p>
      </dgm:t>
    </dgm:pt>
    <dgm:pt modelId="{4898662A-2361-43A4-BAAC-4D60D3892178}" type="sibTrans" cxnId="{45FED451-CF38-4857-B3E5-F95F6FB63855}">
      <dgm:prSet/>
      <dgm:spPr/>
      <dgm:t>
        <a:bodyPr/>
        <a:lstStyle/>
        <a:p>
          <a:endParaRPr lang="en-US"/>
        </a:p>
      </dgm:t>
    </dgm:pt>
    <dgm:pt modelId="{02C834AE-6117-41CB-9175-F76EAB2107DD}">
      <dgm:prSet/>
      <dgm:spPr/>
      <dgm:t>
        <a:bodyPr/>
        <a:lstStyle/>
        <a:p>
          <a:endParaRPr lang="en-US"/>
        </a:p>
      </dgm:t>
    </dgm:pt>
    <dgm:pt modelId="{E01A2D8B-1CDD-45CC-B298-8FB08CBD8D63}" type="parTrans" cxnId="{D40CE8D7-168C-4992-9FE8-FA3AA6F5C26C}">
      <dgm:prSet/>
      <dgm:spPr/>
      <dgm:t>
        <a:bodyPr/>
        <a:lstStyle/>
        <a:p>
          <a:endParaRPr lang="en-US"/>
        </a:p>
      </dgm:t>
    </dgm:pt>
    <dgm:pt modelId="{FC7880A6-28DB-4C49-B358-0B40DEAC688C}" type="sibTrans" cxnId="{D40CE8D7-168C-4992-9FE8-FA3AA6F5C26C}">
      <dgm:prSet/>
      <dgm:spPr/>
      <dgm:t>
        <a:bodyPr/>
        <a:lstStyle/>
        <a:p>
          <a:endParaRPr lang="en-US"/>
        </a:p>
      </dgm:t>
    </dgm:pt>
    <dgm:pt modelId="{E89632C3-AF64-4EDD-9309-E1E12BB4CEE6}">
      <dgm:prSet/>
      <dgm:spPr/>
      <dgm:t>
        <a:bodyPr/>
        <a:lstStyle/>
        <a:p>
          <a:pPr rtl="0"/>
          <a:r>
            <a:rPr lang="en-US" b="0" i="0" u="none" smtClean="0"/>
            <a:t>Arts and Design</a:t>
          </a:r>
          <a:endParaRPr lang="en-US" b="0" i="0" u="none"/>
        </a:p>
      </dgm:t>
    </dgm:pt>
    <dgm:pt modelId="{B88022E6-AC88-44F5-ABEC-6E90DC6C2B43}" type="parTrans" cxnId="{53751A77-3999-47E1-BB2A-6CAFEEA32880}">
      <dgm:prSet/>
      <dgm:spPr/>
      <dgm:t>
        <a:bodyPr/>
        <a:lstStyle/>
        <a:p>
          <a:endParaRPr lang="en-US"/>
        </a:p>
      </dgm:t>
    </dgm:pt>
    <dgm:pt modelId="{D71F98C4-FC9C-411E-A115-8D63C8878A85}" type="sibTrans" cxnId="{53751A77-3999-47E1-BB2A-6CAFEEA32880}">
      <dgm:prSet/>
      <dgm:spPr/>
      <dgm:t>
        <a:bodyPr/>
        <a:lstStyle/>
        <a:p>
          <a:endParaRPr lang="en-US"/>
        </a:p>
      </dgm:t>
    </dgm:pt>
    <dgm:pt modelId="{778E63C3-0312-4F01-93C0-99F52306C969}">
      <dgm:prSet/>
      <dgm:spPr/>
      <dgm:t>
        <a:bodyPr/>
        <a:lstStyle/>
        <a:p>
          <a:endParaRPr lang="en-US"/>
        </a:p>
      </dgm:t>
    </dgm:pt>
    <dgm:pt modelId="{CA4E504D-684A-46EE-BA73-4B07D1B8694F}" type="parTrans" cxnId="{09494A06-E5CE-4C02-98CC-0F8E5F09A517}">
      <dgm:prSet/>
      <dgm:spPr/>
      <dgm:t>
        <a:bodyPr/>
        <a:lstStyle/>
        <a:p>
          <a:endParaRPr lang="en-US"/>
        </a:p>
      </dgm:t>
    </dgm:pt>
    <dgm:pt modelId="{C90C8664-B5A3-473C-A019-FFAEC7E8B503}" type="sibTrans" cxnId="{09494A06-E5CE-4C02-98CC-0F8E5F09A517}">
      <dgm:prSet/>
      <dgm:spPr/>
      <dgm:t>
        <a:bodyPr/>
        <a:lstStyle/>
        <a:p>
          <a:endParaRPr lang="en-US"/>
        </a:p>
      </dgm:t>
    </dgm:pt>
    <dgm:pt modelId="{65BDF8CA-2884-4F3B-8A8D-618951BBA68E}">
      <dgm:prSet/>
      <dgm:spPr/>
      <dgm:t>
        <a:bodyPr/>
        <a:lstStyle/>
        <a:p>
          <a:pPr rtl="0"/>
          <a:r>
            <a:rPr lang="en-US" b="0" i="0" u="none" smtClean="0"/>
            <a:t>International Studies and Political Science</a:t>
          </a:r>
          <a:endParaRPr lang="en-US" b="0" i="0" u="none"/>
        </a:p>
      </dgm:t>
    </dgm:pt>
    <dgm:pt modelId="{9BC32AE5-1FD3-461C-9D71-277918A064E9}" type="parTrans" cxnId="{FE4E7C52-166B-42B2-B778-B29454ED1D6E}">
      <dgm:prSet/>
      <dgm:spPr/>
      <dgm:t>
        <a:bodyPr/>
        <a:lstStyle/>
        <a:p>
          <a:endParaRPr lang="en-US"/>
        </a:p>
      </dgm:t>
    </dgm:pt>
    <dgm:pt modelId="{4536BD10-8504-482F-B272-A96725DFECC2}" type="sibTrans" cxnId="{FE4E7C52-166B-42B2-B778-B29454ED1D6E}">
      <dgm:prSet/>
      <dgm:spPr/>
      <dgm:t>
        <a:bodyPr/>
        <a:lstStyle/>
        <a:p>
          <a:endParaRPr lang="en-US"/>
        </a:p>
      </dgm:t>
    </dgm:pt>
    <dgm:pt modelId="{399A2514-6AFA-48D7-BB39-A122BFC8B284}">
      <dgm:prSet/>
      <dgm:spPr/>
      <dgm:t>
        <a:bodyPr/>
        <a:lstStyle/>
        <a:p>
          <a:endParaRPr lang="en-US"/>
        </a:p>
      </dgm:t>
    </dgm:pt>
    <dgm:pt modelId="{518D8D1A-EA02-4CFB-987B-A611A5A2FD03}" type="parTrans" cxnId="{5EC94E43-F30C-4B38-B27E-4A4E1DCCFDE7}">
      <dgm:prSet/>
      <dgm:spPr/>
      <dgm:t>
        <a:bodyPr/>
        <a:lstStyle/>
        <a:p>
          <a:endParaRPr lang="en-US"/>
        </a:p>
      </dgm:t>
    </dgm:pt>
    <dgm:pt modelId="{5A44C8A8-1A7D-46A2-893F-81909E5FE76D}" type="sibTrans" cxnId="{5EC94E43-F30C-4B38-B27E-4A4E1DCCFDE7}">
      <dgm:prSet/>
      <dgm:spPr/>
      <dgm:t>
        <a:bodyPr/>
        <a:lstStyle/>
        <a:p>
          <a:endParaRPr lang="en-US"/>
        </a:p>
      </dgm:t>
    </dgm:pt>
    <dgm:pt modelId="{509059F4-6583-47DB-80E5-86579212DEB5}">
      <dgm:prSet/>
      <dgm:spPr/>
      <dgm:t>
        <a:bodyPr/>
        <a:lstStyle/>
        <a:p>
          <a:pPr rtl="0"/>
          <a:r>
            <a:rPr lang="en-US" b="0" i="0" u="none" smtClean="0"/>
            <a:t>Foreign languages</a:t>
          </a:r>
          <a:endParaRPr lang="en-US" b="0" i="0" u="none"/>
        </a:p>
      </dgm:t>
    </dgm:pt>
    <dgm:pt modelId="{D67AEC23-1A24-4BEA-96B9-6FCF0315746C}" type="parTrans" cxnId="{220E2DBB-1B58-4E10-87A0-4C5B9F31E340}">
      <dgm:prSet/>
      <dgm:spPr/>
      <dgm:t>
        <a:bodyPr/>
        <a:lstStyle/>
        <a:p>
          <a:endParaRPr lang="en-US"/>
        </a:p>
      </dgm:t>
    </dgm:pt>
    <dgm:pt modelId="{A0F196BE-F4A3-40EB-908E-4A1BFED93C5E}" type="sibTrans" cxnId="{220E2DBB-1B58-4E10-87A0-4C5B9F31E340}">
      <dgm:prSet/>
      <dgm:spPr/>
      <dgm:t>
        <a:bodyPr/>
        <a:lstStyle/>
        <a:p>
          <a:endParaRPr lang="en-US"/>
        </a:p>
      </dgm:t>
    </dgm:pt>
    <dgm:pt modelId="{2013F0C5-67FF-4ADB-A1EF-7F3CEDFF1F17}">
      <dgm:prSet/>
      <dgm:spPr/>
      <dgm:t>
        <a:bodyPr/>
        <a:lstStyle/>
        <a:p>
          <a:pPr rtl="0"/>
          <a:r>
            <a:rPr lang="en-US" b="0" i="0" u="none" dirty="0" smtClean="0"/>
            <a:t>Archaeology and Tourism</a:t>
          </a:r>
          <a:endParaRPr lang="en-US" b="0" i="0" u="none" dirty="0"/>
        </a:p>
      </dgm:t>
    </dgm:pt>
    <dgm:pt modelId="{FA85B03A-8E2B-445A-8E82-998966FEF285}" type="parTrans" cxnId="{7D6506E4-86DC-4188-B4FB-D35CE90D74BA}">
      <dgm:prSet/>
      <dgm:spPr/>
      <dgm:t>
        <a:bodyPr/>
        <a:lstStyle/>
        <a:p>
          <a:endParaRPr lang="en-US"/>
        </a:p>
      </dgm:t>
    </dgm:pt>
    <dgm:pt modelId="{F3696827-4996-403A-BC62-843590A88356}" type="sibTrans" cxnId="{7D6506E4-86DC-4188-B4FB-D35CE90D74BA}">
      <dgm:prSet/>
      <dgm:spPr/>
      <dgm:t>
        <a:bodyPr/>
        <a:lstStyle/>
        <a:p>
          <a:endParaRPr lang="en-US"/>
        </a:p>
      </dgm:t>
    </dgm:pt>
    <dgm:pt modelId="{48BC167C-8F0D-4254-8CE0-904B520E505D}" type="pres">
      <dgm:prSet presAssocID="{A2CD51BE-4FF8-4B72-921F-A2C0CC08D3AB}" presName="Name0" presStyleCnt="0">
        <dgm:presLayoutVars>
          <dgm:dir/>
          <dgm:animLvl val="lvl"/>
          <dgm:resizeHandles val="exact"/>
        </dgm:presLayoutVars>
      </dgm:prSet>
      <dgm:spPr/>
      <dgm:t>
        <a:bodyPr/>
        <a:lstStyle/>
        <a:p>
          <a:endParaRPr lang="en-US"/>
        </a:p>
      </dgm:t>
    </dgm:pt>
    <dgm:pt modelId="{326FD01A-8A73-4636-AF5F-5E04DB8F40C6}" type="pres">
      <dgm:prSet presAssocID="{337D0F7A-F54D-4F38-9D16-5532232EECA1}" presName="composite" presStyleCnt="0"/>
      <dgm:spPr/>
    </dgm:pt>
    <dgm:pt modelId="{B86A7F1D-B9B9-4F0F-9ACE-BC31499B39FD}" type="pres">
      <dgm:prSet presAssocID="{337D0F7A-F54D-4F38-9D16-5532232EECA1}" presName="parTx" presStyleLbl="alignNode1" presStyleIdx="0" presStyleCnt="3">
        <dgm:presLayoutVars>
          <dgm:chMax val="0"/>
          <dgm:chPref val="0"/>
          <dgm:bulletEnabled val="1"/>
        </dgm:presLayoutVars>
      </dgm:prSet>
      <dgm:spPr/>
      <dgm:t>
        <a:bodyPr/>
        <a:lstStyle/>
        <a:p>
          <a:endParaRPr lang="en-US"/>
        </a:p>
      </dgm:t>
    </dgm:pt>
    <dgm:pt modelId="{F26A1E66-B745-4300-93A1-86449D90E2D7}" type="pres">
      <dgm:prSet presAssocID="{337D0F7A-F54D-4F38-9D16-5532232EECA1}" presName="desTx" presStyleLbl="alignAccFollowNode1" presStyleIdx="0" presStyleCnt="3">
        <dgm:presLayoutVars>
          <dgm:bulletEnabled val="1"/>
        </dgm:presLayoutVars>
      </dgm:prSet>
      <dgm:spPr/>
      <dgm:t>
        <a:bodyPr/>
        <a:lstStyle/>
        <a:p>
          <a:endParaRPr lang="en-US"/>
        </a:p>
      </dgm:t>
    </dgm:pt>
    <dgm:pt modelId="{ED399192-5BB2-4831-8C71-A46D2AE302FC}" type="pres">
      <dgm:prSet presAssocID="{41A43C87-2552-4858-B788-C94C0731B4BF}" presName="space" presStyleCnt="0"/>
      <dgm:spPr/>
    </dgm:pt>
    <dgm:pt modelId="{068D68F4-D109-4992-B980-25D5A52D96BB}" type="pres">
      <dgm:prSet presAssocID="{48D0D509-8FF0-4432-B35C-0138C9ACA1AF}" presName="composite" presStyleCnt="0"/>
      <dgm:spPr/>
    </dgm:pt>
    <dgm:pt modelId="{3F991602-9034-4865-892D-06FFCD055B43}" type="pres">
      <dgm:prSet presAssocID="{48D0D509-8FF0-4432-B35C-0138C9ACA1AF}" presName="parTx" presStyleLbl="alignNode1" presStyleIdx="1" presStyleCnt="3">
        <dgm:presLayoutVars>
          <dgm:chMax val="0"/>
          <dgm:chPref val="0"/>
          <dgm:bulletEnabled val="1"/>
        </dgm:presLayoutVars>
      </dgm:prSet>
      <dgm:spPr/>
      <dgm:t>
        <a:bodyPr/>
        <a:lstStyle/>
        <a:p>
          <a:endParaRPr lang="en-US"/>
        </a:p>
      </dgm:t>
    </dgm:pt>
    <dgm:pt modelId="{BC5AE17A-1D1D-405A-880E-6D38896602F2}" type="pres">
      <dgm:prSet presAssocID="{48D0D509-8FF0-4432-B35C-0138C9ACA1AF}" presName="desTx" presStyleLbl="alignAccFollowNode1" presStyleIdx="1" presStyleCnt="3">
        <dgm:presLayoutVars>
          <dgm:bulletEnabled val="1"/>
        </dgm:presLayoutVars>
      </dgm:prSet>
      <dgm:spPr/>
      <dgm:t>
        <a:bodyPr/>
        <a:lstStyle/>
        <a:p>
          <a:endParaRPr lang="en-US"/>
        </a:p>
      </dgm:t>
    </dgm:pt>
    <dgm:pt modelId="{C9CB66E5-6ACB-4915-B9C6-CC01C0BA5415}" type="pres">
      <dgm:prSet presAssocID="{95ADCFAE-9F54-4D15-9756-A6005752B028}" presName="space" presStyleCnt="0"/>
      <dgm:spPr/>
    </dgm:pt>
    <dgm:pt modelId="{1CE50ABD-414E-4A98-9023-2EF164BEDC0E}" type="pres">
      <dgm:prSet presAssocID="{BFA28D19-F3DA-493D-82B8-5FC58ACBFE94}" presName="composite" presStyleCnt="0"/>
      <dgm:spPr/>
    </dgm:pt>
    <dgm:pt modelId="{5D0A5E29-9BD6-4582-8B05-2392302600F1}" type="pres">
      <dgm:prSet presAssocID="{BFA28D19-F3DA-493D-82B8-5FC58ACBFE94}" presName="parTx" presStyleLbl="alignNode1" presStyleIdx="2" presStyleCnt="3">
        <dgm:presLayoutVars>
          <dgm:chMax val="0"/>
          <dgm:chPref val="0"/>
          <dgm:bulletEnabled val="1"/>
        </dgm:presLayoutVars>
      </dgm:prSet>
      <dgm:spPr/>
      <dgm:t>
        <a:bodyPr/>
        <a:lstStyle/>
        <a:p>
          <a:endParaRPr lang="en-US"/>
        </a:p>
      </dgm:t>
    </dgm:pt>
    <dgm:pt modelId="{03749D1A-E3FF-4BF2-B3BD-0CE03F789C28}" type="pres">
      <dgm:prSet presAssocID="{BFA28D19-F3DA-493D-82B8-5FC58ACBFE94}" presName="desTx" presStyleLbl="alignAccFollowNode1" presStyleIdx="2" presStyleCnt="3">
        <dgm:presLayoutVars>
          <dgm:bulletEnabled val="1"/>
        </dgm:presLayoutVars>
      </dgm:prSet>
      <dgm:spPr/>
      <dgm:t>
        <a:bodyPr/>
        <a:lstStyle/>
        <a:p>
          <a:endParaRPr lang="en-US"/>
        </a:p>
      </dgm:t>
    </dgm:pt>
  </dgm:ptLst>
  <dgm:cxnLst>
    <dgm:cxn modelId="{F88B30EF-8BA6-4DD0-BA2A-6DD02FAB0B70}" type="presOf" srcId="{8B3C480D-F9A6-44D7-8317-6D04549E2675}" destId="{BC5AE17A-1D1D-405A-880E-6D38896602F2}" srcOrd="0" destOrd="2" presId="urn:microsoft.com/office/officeart/2005/8/layout/hList1"/>
    <dgm:cxn modelId="{C97A5627-5095-4B1B-8A74-D67D3F20C771}" type="presOf" srcId="{399A2514-6AFA-48D7-BB39-A122BFC8B284}" destId="{03749D1A-E3FF-4BF2-B3BD-0CE03F789C28}" srcOrd="0" destOrd="15" presId="urn:microsoft.com/office/officeart/2005/8/layout/hList1"/>
    <dgm:cxn modelId="{777C493B-C970-44CB-8B0D-6BECE9FA60CC}" srcId="{BFA28D19-F3DA-493D-82B8-5FC58ACBFE94}" destId="{DA5A4039-355D-4603-9A55-94DC0A1CF515}" srcOrd="5" destOrd="0" parTransId="{6FFCAAA1-9DC9-4182-8945-71B328F962C4}" sibTransId="{B878CC6C-D5AB-4DCE-BB2D-5EF1329E9DF5}"/>
    <dgm:cxn modelId="{9EDA3480-F91C-4BC9-939C-199E549980B8}" type="presOf" srcId="{DC738E34-FC3C-4CB3-9BF1-2B068C08DBAE}" destId="{03749D1A-E3FF-4BF2-B3BD-0CE03F789C28}" srcOrd="0" destOrd="1" presId="urn:microsoft.com/office/officeart/2005/8/layout/hList1"/>
    <dgm:cxn modelId="{D36869A4-3938-4307-9FF5-F17BD9A6C38E}" type="presOf" srcId="{42F0E69A-48A2-4453-ABBE-A9EDA3EB18D2}" destId="{03749D1A-E3FF-4BF2-B3BD-0CE03F789C28}" srcOrd="0" destOrd="4" presId="urn:microsoft.com/office/officeart/2005/8/layout/hList1"/>
    <dgm:cxn modelId="{1DAEE10A-213F-4F4B-9E6B-DCBA83D4517E}" type="presOf" srcId="{983EB16C-EFAC-4A21-A92E-F512F315CCC8}" destId="{F26A1E66-B745-4300-93A1-86449D90E2D7}" srcOrd="0" destOrd="4" presId="urn:microsoft.com/office/officeart/2005/8/layout/hList1"/>
    <dgm:cxn modelId="{A13D525B-D24A-4A88-BF41-06CF542EE5FD}" type="presOf" srcId="{7C53EDD6-8430-4E6E-A044-6221011F00A5}" destId="{03749D1A-E3FF-4BF2-B3BD-0CE03F789C28}" srcOrd="0" destOrd="9" presId="urn:microsoft.com/office/officeart/2005/8/layout/hList1"/>
    <dgm:cxn modelId="{96DF827B-F101-40C0-B7C9-96822C327769}" srcId="{337D0F7A-F54D-4F38-9D16-5532232EECA1}" destId="{1F576136-4536-4D4C-911C-327BDDF61F22}" srcOrd="8" destOrd="0" parTransId="{F8719EBC-3128-4F7D-9C67-E94EBE371705}" sibTransId="{4135AC05-9CE5-4C97-9085-5F9C36EE2FAF}"/>
    <dgm:cxn modelId="{306B678B-0D37-4EFD-988E-0122C88885FE}" srcId="{337D0F7A-F54D-4F38-9D16-5532232EECA1}" destId="{1275D620-8117-4121-A9A4-43D64713F250}" srcOrd="3" destOrd="0" parTransId="{C3F6D3EE-4243-4BFE-A511-3A8151D49AF3}" sibTransId="{2CEBC444-9016-460F-A2AF-06DC79584092}"/>
    <dgm:cxn modelId="{294C1B2B-86F8-4B68-A3E2-1018952C9915}" srcId="{BFA28D19-F3DA-493D-82B8-5FC58ACBFE94}" destId="{B9E6CA69-40C0-4E5E-B3FC-5455D978CD05}" srcOrd="2" destOrd="0" parTransId="{2E8501D5-0632-40A6-815B-C6B527785B01}" sibTransId="{A973ACF1-AC8C-490A-BA64-13DA5D68672A}"/>
    <dgm:cxn modelId="{CA573050-427A-4CEC-A002-126A413B3E2D}" type="presOf" srcId="{337D0F7A-F54D-4F38-9D16-5532232EECA1}" destId="{B86A7F1D-B9B9-4F0F-9ACE-BC31499B39FD}" srcOrd="0" destOrd="0" presId="urn:microsoft.com/office/officeart/2005/8/layout/hList1"/>
    <dgm:cxn modelId="{220E2DBB-1B58-4E10-87A0-4C5B9F31E340}" srcId="{BFA28D19-F3DA-493D-82B8-5FC58ACBFE94}" destId="{509059F4-6583-47DB-80E5-86579212DEB5}" srcOrd="16" destOrd="0" parTransId="{D67AEC23-1A24-4BEA-96B9-6FCF0315746C}" sibTransId="{A0F196BE-F4A3-40EB-908E-4A1BFED93C5E}"/>
    <dgm:cxn modelId="{EF6FBE84-BE1B-4FCA-867C-53EBE16F6D9B}" type="presOf" srcId="{1275D620-8117-4121-A9A4-43D64713F250}" destId="{F26A1E66-B745-4300-93A1-86449D90E2D7}" srcOrd="0" destOrd="3" presId="urn:microsoft.com/office/officeart/2005/8/layout/hList1"/>
    <dgm:cxn modelId="{09494A06-E5CE-4C02-98CC-0F8E5F09A517}" srcId="{BFA28D19-F3DA-493D-82B8-5FC58ACBFE94}" destId="{778E63C3-0312-4F01-93C0-99F52306C969}" srcOrd="13" destOrd="0" parTransId="{CA4E504D-684A-46EE-BA73-4B07D1B8694F}" sibTransId="{C90C8664-B5A3-473C-A019-FFAEC7E8B503}"/>
    <dgm:cxn modelId="{06C24630-E796-4A91-BAA7-2163AE08B064}" type="presOf" srcId="{C64BD88C-8EB8-443A-A838-D7D2123F05C2}" destId="{03749D1A-E3FF-4BF2-B3BD-0CE03F789C28}" srcOrd="0" destOrd="10" presId="urn:microsoft.com/office/officeart/2005/8/layout/hList1"/>
    <dgm:cxn modelId="{DD05D147-53BF-4F64-B979-352E5EBB4861}" type="presOf" srcId="{FF85926A-7BA7-4C03-85A2-8211404E48B0}" destId="{F26A1E66-B745-4300-93A1-86449D90E2D7}" srcOrd="0" destOrd="1" presId="urn:microsoft.com/office/officeart/2005/8/layout/hList1"/>
    <dgm:cxn modelId="{31567B65-3993-414B-B7BD-C9211A7A24A6}" srcId="{BFA28D19-F3DA-493D-82B8-5FC58ACBFE94}" destId="{13CC83D0-58F9-44F7-AADE-7DDFD337681E}" srcOrd="3" destOrd="0" parTransId="{5ED214EE-851C-4B3B-B75F-885AC9205EE6}" sibTransId="{205872F0-A9F5-4E26-9419-4C48F5E8DD8B}"/>
    <dgm:cxn modelId="{3E1B8805-5919-4AE8-AFF6-5275C783D5F7}" srcId="{48D0D509-8FF0-4432-B35C-0138C9ACA1AF}" destId="{858A475E-E6B3-4DFB-85BE-D9AF18EE3F2A}" srcOrd="4" destOrd="0" parTransId="{ED5B6C1A-EB42-4CC1-B057-4546E776A21B}" sibTransId="{43081C7F-A053-4E98-945F-A04B30C3E5FF}"/>
    <dgm:cxn modelId="{45FED451-CF38-4857-B3E5-F95F6FB63855}" srcId="{BFA28D19-F3DA-493D-82B8-5FC58ACBFE94}" destId="{C64BD88C-8EB8-443A-A838-D7D2123F05C2}" srcOrd="10" destOrd="0" parTransId="{ACA1A77F-53B9-49FC-8656-A418F5342101}" sibTransId="{4898662A-2361-43A4-BAAC-4D60D3892178}"/>
    <dgm:cxn modelId="{4D73170E-9831-45A0-973B-43489D3C985B}" type="presOf" srcId="{E822B185-15EF-4B76-977C-5AD30239CA82}" destId="{F26A1E66-B745-4300-93A1-86449D90E2D7}" srcOrd="0" destOrd="5" presId="urn:microsoft.com/office/officeart/2005/8/layout/hList1"/>
    <dgm:cxn modelId="{28F97AD7-FC0A-495E-977E-01BE8D0FD4A0}" srcId="{48D0D509-8FF0-4432-B35C-0138C9ACA1AF}" destId="{8B3C480D-F9A6-44D7-8317-6D04549E2675}" srcOrd="2" destOrd="0" parTransId="{655B1925-5353-47CE-A8A3-864DF4343D58}" sibTransId="{A15B076E-EA6F-4AF0-8545-E2093337BAC0}"/>
    <dgm:cxn modelId="{00BF2A89-BF3B-4D02-BA48-2F5F50FE2A55}" type="presOf" srcId="{27DDA05F-9B7A-4BC0-A28A-E8F96BEDAEB0}" destId="{F26A1E66-B745-4300-93A1-86449D90E2D7}" srcOrd="0" destOrd="6" presId="urn:microsoft.com/office/officeart/2005/8/layout/hList1"/>
    <dgm:cxn modelId="{A7ED7214-C095-459A-9CB6-8E2D8B30A41A}" type="presOf" srcId="{3E48857A-C96B-4818-BEF5-638BC6FBAF4D}" destId="{F26A1E66-B745-4300-93A1-86449D90E2D7}" srcOrd="0" destOrd="7" presId="urn:microsoft.com/office/officeart/2005/8/layout/hList1"/>
    <dgm:cxn modelId="{7D6506E4-86DC-4188-B4FB-D35CE90D74BA}" srcId="{BFA28D19-F3DA-493D-82B8-5FC58ACBFE94}" destId="{2013F0C5-67FF-4ADB-A1EF-7F3CEDFF1F17}" srcOrd="17" destOrd="0" parTransId="{FA85B03A-8E2B-445A-8E82-998966FEF285}" sibTransId="{F3696827-4996-403A-BC62-843590A88356}"/>
    <dgm:cxn modelId="{B486E660-B5D8-4112-8E51-6C3F08B28770}" type="presOf" srcId="{43D2483E-4970-44A4-BC4C-BCE85293DE36}" destId="{BC5AE17A-1D1D-405A-880E-6D38896602F2}" srcOrd="0" destOrd="6" presId="urn:microsoft.com/office/officeart/2005/8/layout/hList1"/>
    <dgm:cxn modelId="{588471CE-D4D6-4F46-9235-60BB534B0833}" srcId="{337D0F7A-F54D-4F38-9D16-5532232EECA1}" destId="{FF85926A-7BA7-4C03-85A2-8211404E48B0}" srcOrd="1" destOrd="0" parTransId="{7BA82A86-EAB2-470C-9E2E-0FF31F74D590}" sibTransId="{A2FA1E57-0681-409F-B9FC-CE1FC3BCC117}"/>
    <dgm:cxn modelId="{B2F961A5-C5D8-4ADF-9D72-2EDA1979A001}" type="presOf" srcId="{509059F4-6583-47DB-80E5-86579212DEB5}" destId="{03749D1A-E3FF-4BF2-B3BD-0CE03F789C28}" srcOrd="0" destOrd="16" presId="urn:microsoft.com/office/officeart/2005/8/layout/hList1"/>
    <dgm:cxn modelId="{41DEAB16-E3E8-4284-B643-BD36E2E4DAEF}" type="presOf" srcId="{FA0EE1EB-7974-4C46-B283-C4D8B2D8EB70}" destId="{BC5AE17A-1D1D-405A-880E-6D38896602F2}" srcOrd="0" destOrd="5" presId="urn:microsoft.com/office/officeart/2005/8/layout/hList1"/>
    <dgm:cxn modelId="{4CA0A819-6FFA-4BC8-A65E-4F23B65471B7}" srcId="{337D0F7A-F54D-4F38-9D16-5532232EECA1}" destId="{82009FB5-710B-4B4B-AB71-1424A6AD8808}" srcOrd="0" destOrd="0" parTransId="{61761A34-DA3C-4B20-B6B0-417849EC4589}" sibTransId="{7D38F0A4-F3F8-4690-AD87-4C22F0EADDED}"/>
    <dgm:cxn modelId="{1207F787-C215-46D5-A228-A63E229B9E9F}" srcId="{48D0D509-8FF0-4432-B35C-0138C9ACA1AF}" destId="{3A689BEC-9B4B-48CB-9C05-71BE96BFBF82}" srcOrd="0" destOrd="0" parTransId="{D106B669-96BB-4275-A904-C715887B69C4}" sibTransId="{92431D12-6BD2-483A-96FE-80394A22C22A}"/>
    <dgm:cxn modelId="{FE4E7C52-166B-42B2-B778-B29454ED1D6E}" srcId="{BFA28D19-F3DA-493D-82B8-5FC58ACBFE94}" destId="{65BDF8CA-2884-4F3B-8A8D-618951BBA68E}" srcOrd="14" destOrd="0" parTransId="{9BC32AE5-1FD3-461C-9D71-277918A064E9}" sibTransId="{4536BD10-8504-482F-B272-A96725DFECC2}"/>
    <dgm:cxn modelId="{34879438-277D-4222-A69D-83A64F423C3C}" type="presOf" srcId="{6475E483-5337-4243-BB24-AB5B20113F90}" destId="{BC5AE17A-1D1D-405A-880E-6D38896602F2}" srcOrd="0" destOrd="3" presId="urn:microsoft.com/office/officeart/2005/8/layout/hList1"/>
    <dgm:cxn modelId="{BD9049DC-38CF-42D4-9361-4A760D927E90}" type="presOf" srcId="{3A689BEC-9B4B-48CB-9C05-71BE96BFBF82}" destId="{BC5AE17A-1D1D-405A-880E-6D38896602F2}" srcOrd="0" destOrd="0" presId="urn:microsoft.com/office/officeart/2005/8/layout/hList1"/>
    <dgm:cxn modelId="{8F41739E-0AAF-4B00-99A2-526E4D4B202C}" srcId="{BFA28D19-F3DA-493D-82B8-5FC58ACBFE94}" destId="{775799FF-1378-4277-A525-CA67D3F5E1FA}" srcOrd="7" destOrd="0" parTransId="{82E26818-74A3-4809-BE4B-1A242C639F46}" sibTransId="{22C0AF5D-9649-42B0-9692-49B1051EFBBC}"/>
    <dgm:cxn modelId="{0EFFEE14-6DFD-42F1-983A-BBA758B82A64}" type="presOf" srcId="{A2CD51BE-4FF8-4B72-921F-A2C0CC08D3AB}" destId="{48BC167C-8F0D-4254-8CE0-904B520E505D}" srcOrd="0" destOrd="0" presId="urn:microsoft.com/office/officeart/2005/8/layout/hList1"/>
    <dgm:cxn modelId="{9A0629D1-B960-4D38-878B-A09F1E158D03}" type="presOf" srcId="{46AA97CF-72B0-414D-8F8C-A9A7FC31759C}" destId="{03749D1A-E3FF-4BF2-B3BD-0CE03F789C28}" srcOrd="0" destOrd="8" presId="urn:microsoft.com/office/officeart/2005/8/layout/hList1"/>
    <dgm:cxn modelId="{EED9D2E1-4ED8-420B-8753-5F191F960314}" type="presOf" srcId="{9CA3A7DB-6936-48C1-A68F-AFFC34DA6430}" destId="{BC5AE17A-1D1D-405A-880E-6D38896602F2}" srcOrd="0" destOrd="1" presId="urn:microsoft.com/office/officeart/2005/8/layout/hList1"/>
    <dgm:cxn modelId="{4AF7CDBF-1BD8-46B4-8838-1B485C3BA224}" type="presOf" srcId="{82009FB5-710B-4B4B-AB71-1424A6AD8808}" destId="{F26A1E66-B745-4300-93A1-86449D90E2D7}" srcOrd="0" destOrd="0" presId="urn:microsoft.com/office/officeart/2005/8/layout/hList1"/>
    <dgm:cxn modelId="{0CDD08FC-F762-4358-9965-0FA67C4EFFB1}" srcId="{337D0F7A-F54D-4F38-9D16-5532232EECA1}" destId="{3E48857A-C96B-4818-BEF5-638BC6FBAF4D}" srcOrd="7" destOrd="0" parTransId="{03F1CC75-C1D7-460F-9F8E-84D6067E56D1}" sibTransId="{10F69AB8-CCC4-42B5-9D5D-14784EDF41F7}"/>
    <dgm:cxn modelId="{53751A77-3999-47E1-BB2A-6CAFEEA32880}" srcId="{BFA28D19-F3DA-493D-82B8-5FC58ACBFE94}" destId="{E89632C3-AF64-4EDD-9309-E1E12BB4CEE6}" srcOrd="12" destOrd="0" parTransId="{B88022E6-AC88-44F5-ABEC-6E90DC6C2B43}" sibTransId="{D71F98C4-FC9C-411E-A115-8D63C8878A85}"/>
    <dgm:cxn modelId="{23FDAE3F-598B-4CFA-9BEA-80935D64A301}" type="presOf" srcId="{BFA28D19-F3DA-493D-82B8-5FC58ACBFE94}" destId="{5D0A5E29-9BD6-4582-8B05-2392302600F1}" srcOrd="0" destOrd="0" presId="urn:microsoft.com/office/officeart/2005/8/layout/hList1"/>
    <dgm:cxn modelId="{4FD3010A-ADEF-4849-B2B5-0CAF4BDE7F3E}" srcId="{A2CD51BE-4FF8-4B72-921F-A2C0CC08D3AB}" destId="{337D0F7A-F54D-4F38-9D16-5532232EECA1}" srcOrd="0" destOrd="0" parTransId="{E9BBCF2C-B71E-4264-97B0-BEA0069C7817}" sibTransId="{41A43C87-2552-4858-B788-C94C0731B4BF}"/>
    <dgm:cxn modelId="{694C1775-3648-4C8C-BFFC-4627076C5F68}" type="presOf" srcId="{65BDF8CA-2884-4F3B-8A8D-618951BBA68E}" destId="{03749D1A-E3FF-4BF2-B3BD-0CE03F789C28}" srcOrd="0" destOrd="14" presId="urn:microsoft.com/office/officeart/2005/8/layout/hList1"/>
    <dgm:cxn modelId="{3A78E1BC-F247-4BA6-8861-10C3623C452D}" srcId="{A2CD51BE-4FF8-4B72-921F-A2C0CC08D3AB}" destId="{BFA28D19-F3DA-493D-82B8-5FC58ACBFE94}" srcOrd="2" destOrd="0" parTransId="{ACA6049F-7432-4CA0-A02D-80667BAC6505}" sibTransId="{FDDDF070-27EA-45F7-ADE7-02A4EB14ACDC}"/>
    <dgm:cxn modelId="{EF5DCE5B-5B0E-4320-914D-1A7808EF18A1}" srcId="{337D0F7A-F54D-4F38-9D16-5532232EECA1}" destId="{983EB16C-EFAC-4A21-A92E-F512F315CCC8}" srcOrd="4" destOrd="0" parTransId="{17BAB400-E8C1-462A-9188-C5B04741BC22}" sibTransId="{89CD759E-DC75-4AAB-A573-DA38D7AE3CAB}"/>
    <dgm:cxn modelId="{7F587D44-E887-4136-ADE0-1BBBAAF5CA33}" type="presOf" srcId="{E89632C3-AF64-4EDD-9309-E1E12BB4CEE6}" destId="{03749D1A-E3FF-4BF2-B3BD-0CE03F789C28}" srcOrd="0" destOrd="12" presId="urn:microsoft.com/office/officeart/2005/8/layout/hList1"/>
    <dgm:cxn modelId="{3D2B9BD1-C81D-4A33-9305-E36A8AFDAA0C}" type="presOf" srcId="{DA5A4039-355D-4603-9A55-94DC0A1CF515}" destId="{03749D1A-E3FF-4BF2-B3BD-0CE03F789C28}" srcOrd="0" destOrd="5" presId="urn:microsoft.com/office/officeart/2005/8/layout/hList1"/>
    <dgm:cxn modelId="{C70EC37B-43E2-4DF7-A1A2-3733553C275B}" srcId="{48D0D509-8FF0-4432-B35C-0138C9ACA1AF}" destId="{9CA3A7DB-6936-48C1-A68F-AFFC34DA6430}" srcOrd="1" destOrd="0" parTransId="{748FEFEC-F8FC-494F-99AE-EC2BB64A7A64}" sibTransId="{2753C76E-B15C-4201-8265-0736A3CB509E}"/>
    <dgm:cxn modelId="{F9752B71-0F20-4FA4-A9EF-96CDAB4B4DDB}" srcId="{BFA28D19-F3DA-493D-82B8-5FC58ACBFE94}" destId="{F121737F-2DD6-4456-AC50-83C9A9E095B3}" srcOrd="6" destOrd="0" parTransId="{D7AB9B16-EF05-4E19-B4DF-EE6931150835}" sibTransId="{54748777-A17F-4EA6-A540-CAC26E733516}"/>
    <dgm:cxn modelId="{9360D664-5943-4C27-8480-DE7A8021B69F}" srcId="{A2CD51BE-4FF8-4B72-921F-A2C0CC08D3AB}" destId="{48D0D509-8FF0-4432-B35C-0138C9ACA1AF}" srcOrd="1" destOrd="0" parTransId="{B211E2EC-83F6-4586-ACD9-8737C1B1E287}" sibTransId="{95ADCFAE-9F54-4D15-9756-A6005752B028}"/>
    <dgm:cxn modelId="{552499CD-7068-4A13-AA2D-EAF3F8F92036}" srcId="{BFA28D19-F3DA-493D-82B8-5FC58ACBFE94}" destId="{42F0E69A-48A2-4453-ABBE-A9EDA3EB18D2}" srcOrd="4" destOrd="0" parTransId="{70AB3142-F434-4E20-B753-36142FEF7859}" sibTransId="{5CF84D6A-5F7C-4F24-B650-14FF23E1608C}"/>
    <dgm:cxn modelId="{BB8C3D9A-3F78-4970-A61F-1949D61DF179}" type="presOf" srcId="{B9C7345E-7310-42B7-85BC-D7498568ED53}" destId="{F26A1E66-B745-4300-93A1-86449D90E2D7}" srcOrd="0" destOrd="2" presId="urn:microsoft.com/office/officeart/2005/8/layout/hList1"/>
    <dgm:cxn modelId="{81DF2D05-F7D5-43C1-A8AF-71B191EDBF79}" srcId="{BFA28D19-F3DA-493D-82B8-5FC58ACBFE94}" destId="{094EFB59-7998-4E44-B427-57C039955CF5}" srcOrd="0" destOrd="0" parTransId="{2BA42B7F-AE01-48B2-BF9F-CF4FA2325318}" sibTransId="{B0B16D25-238F-4EFC-9A81-5C901C145BDE}"/>
    <dgm:cxn modelId="{DF857A8A-8341-45D0-866F-4B3ABC9428FC}" type="presOf" srcId="{F121737F-2DD6-4456-AC50-83C9A9E095B3}" destId="{03749D1A-E3FF-4BF2-B3BD-0CE03F789C28}" srcOrd="0" destOrd="6" presId="urn:microsoft.com/office/officeart/2005/8/layout/hList1"/>
    <dgm:cxn modelId="{DECDC027-5CB0-4762-83CE-AE9EF5598387}" type="presOf" srcId="{858A475E-E6B3-4DFB-85BE-D9AF18EE3F2A}" destId="{BC5AE17A-1D1D-405A-880E-6D38896602F2}" srcOrd="0" destOrd="4" presId="urn:microsoft.com/office/officeart/2005/8/layout/hList1"/>
    <dgm:cxn modelId="{B1765C99-A142-4892-90DB-4B1069E3C49F}" type="presOf" srcId="{778E63C3-0312-4F01-93C0-99F52306C969}" destId="{03749D1A-E3FF-4BF2-B3BD-0CE03F789C28}" srcOrd="0" destOrd="13" presId="urn:microsoft.com/office/officeart/2005/8/layout/hList1"/>
    <dgm:cxn modelId="{74800C4E-FD8A-46EF-8607-C764CCAE58C0}" type="presOf" srcId="{2013F0C5-67FF-4ADB-A1EF-7F3CEDFF1F17}" destId="{03749D1A-E3FF-4BF2-B3BD-0CE03F789C28}" srcOrd="0" destOrd="17" presId="urn:microsoft.com/office/officeart/2005/8/layout/hList1"/>
    <dgm:cxn modelId="{D2A94EB0-DF4A-49E6-8FF7-BF66B2CECEFC}" srcId="{337D0F7A-F54D-4F38-9D16-5532232EECA1}" destId="{27DDA05F-9B7A-4BC0-A28A-E8F96BEDAEB0}" srcOrd="6" destOrd="0" parTransId="{7E5E3494-D1E2-4F0B-9E41-06FE5D560107}" sibTransId="{77EA618F-4246-43EC-8000-24CD8B32FA01}"/>
    <dgm:cxn modelId="{31295A60-ACC1-4EC9-94F1-6016361165C1}" type="presOf" srcId="{48D0D509-8FF0-4432-B35C-0138C9ACA1AF}" destId="{3F991602-9034-4865-892D-06FFCD055B43}" srcOrd="0" destOrd="0" presId="urn:microsoft.com/office/officeart/2005/8/layout/hList1"/>
    <dgm:cxn modelId="{F6A682B4-74C5-4789-8138-C7ECEBC7B346}" type="presOf" srcId="{13CC83D0-58F9-44F7-AADE-7DDFD337681E}" destId="{03749D1A-E3FF-4BF2-B3BD-0CE03F789C28}" srcOrd="0" destOrd="3" presId="urn:microsoft.com/office/officeart/2005/8/layout/hList1"/>
    <dgm:cxn modelId="{14EC2318-51C0-4D84-BC19-C6456A04690E}" srcId="{BFA28D19-F3DA-493D-82B8-5FC58ACBFE94}" destId="{7C53EDD6-8430-4E6E-A044-6221011F00A5}" srcOrd="9" destOrd="0" parTransId="{3CCF2648-A117-47D2-98C3-DF7892E19A12}" sibTransId="{2C0244AA-DE4A-4F40-B4A0-EB54018D2DE9}"/>
    <dgm:cxn modelId="{430E0718-550F-47A4-81A3-DB7C66AD1423}" type="presOf" srcId="{B9E6CA69-40C0-4E5E-B3FC-5455D978CD05}" destId="{03749D1A-E3FF-4BF2-B3BD-0CE03F789C28}" srcOrd="0" destOrd="2" presId="urn:microsoft.com/office/officeart/2005/8/layout/hList1"/>
    <dgm:cxn modelId="{5167146C-46AA-4A99-BFFF-2F471C712481}" srcId="{BFA28D19-F3DA-493D-82B8-5FC58ACBFE94}" destId="{DC738E34-FC3C-4CB3-9BF1-2B068C08DBAE}" srcOrd="1" destOrd="0" parTransId="{9C6329E4-9719-45C5-A261-026C4BC18570}" sibTransId="{36DB6A08-9BFC-4527-9FBF-E424FDE76022}"/>
    <dgm:cxn modelId="{7BE1847B-F8C9-4E8B-A401-BC886854C8AF}" srcId="{48D0D509-8FF0-4432-B35C-0138C9ACA1AF}" destId="{43D2483E-4970-44A4-BC4C-BCE85293DE36}" srcOrd="6" destOrd="0" parTransId="{7B1DCC34-6C66-464B-9B1B-31F615137987}" sibTransId="{A009E35C-C6B8-406F-A228-F1CBEFF8AF74}"/>
    <dgm:cxn modelId="{D40CE8D7-168C-4992-9FE8-FA3AA6F5C26C}" srcId="{BFA28D19-F3DA-493D-82B8-5FC58ACBFE94}" destId="{02C834AE-6117-41CB-9175-F76EAB2107DD}" srcOrd="11" destOrd="0" parTransId="{E01A2D8B-1CDD-45CC-B298-8FB08CBD8D63}" sibTransId="{FC7880A6-28DB-4C49-B358-0B40DEAC688C}"/>
    <dgm:cxn modelId="{C44B811D-0A26-4FBD-A140-426F854A1066}" srcId="{48D0D509-8FF0-4432-B35C-0138C9ACA1AF}" destId="{FA0EE1EB-7974-4C46-B283-C4D8B2D8EB70}" srcOrd="5" destOrd="0" parTransId="{B440FA93-EC72-4C24-AF33-DCBFFB79B675}" sibTransId="{A2F42366-829E-45BC-9A80-02002D6B3B06}"/>
    <dgm:cxn modelId="{53F7DFB8-7D15-4B6E-9449-2184C6966656}" type="presOf" srcId="{094EFB59-7998-4E44-B427-57C039955CF5}" destId="{03749D1A-E3FF-4BF2-B3BD-0CE03F789C28}" srcOrd="0" destOrd="0" presId="urn:microsoft.com/office/officeart/2005/8/layout/hList1"/>
    <dgm:cxn modelId="{07D5D9E3-E5C9-4020-BE27-9AE3245B4C46}" srcId="{337D0F7A-F54D-4F38-9D16-5532232EECA1}" destId="{B9C7345E-7310-42B7-85BC-D7498568ED53}" srcOrd="2" destOrd="0" parTransId="{C81427B6-0F26-4A3B-9C58-9045CB3DA569}" sibTransId="{5A5F29BA-0981-45B7-BBB5-BA0F3CD40DFD}"/>
    <dgm:cxn modelId="{BB02A38A-6276-4AB7-918E-FB1B1594DB2B}" srcId="{337D0F7A-F54D-4F38-9D16-5532232EECA1}" destId="{E822B185-15EF-4B76-977C-5AD30239CA82}" srcOrd="5" destOrd="0" parTransId="{58FA8A84-6D93-4D97-A11A-5D2F28C846C8}" sibTransId="{969D28E0-D91A-42FB-8AD5-7BE44C232681}"/>
    <dgm:cxn modelId="{D5C74ED0-23E1-4BB5-AF32-AE6D0B509BA4}" type="presOf" srcId="{1F576136-4536-4D4C-911C-327BDDF61F22}" destId="{F26A1E66-B745-4300-93A1-86449D90E2D7}" srcOrd="0" destOrd="8" presId="urn:microsoft.com/office/officeart/2005/8/layout/hList1"/>
    <dgm:cxn modelId="{8E20CAD3-EC17-4EC6-BCF1-3DC1209C4D08}" type="presOf" srcId="{775799FF-1378-4277-A525-CA67D3F5E1FA}" destId="{03749D1A-E3FF-4BF2-B3BD-0CE03F789C28}" srcOrd="0" destOrd="7" presId="urn:microsoft.com/office/officeart/2005/8/layout/hList1"/>
    <dgm:cxn modelId="{441A4BE6-DE29-4E13-9B10-DCE5324B162F}" type="presOf" srcId="{02C834AE-6117-41CB-9175-F76EAB2107DD}" destId="{03749D1A-E3FF-4BF2-B3BD-0CE03F789C28}" srcOrd="0" destOrd="11" presId="urn:microsoft.com/office/officeart/2005/8/layout/hList1"/>
    <dgm:cxn modelId="{5EC94E43-F30C-4B38-B27E-4A4E1DCCFDE7}" srcId="{BFA28D19-F3DA-493D-82B8-5FC58ACBFE94}" destId="{399A2514-6AFA-48D7-BB39-A122BFC8B284}" srcOrd="15" destOrd="0" parTransId="{518D8D1A-EA02-4CFB-987B-A611A5A2FD03}" sibTransId="{5A44C8A8-1A7D-46A2-893F-81909E5FE76D}"/>
    <dgm:cxn modelId="{DFBB2016-DE1B-40D2-8B6E-E1BBBD00D00D}" srcId="{BFA28D19-F3DA-493D-82B8-5FC58ACBFE94}" destId="{46AA97CF-72B0-414D-8F8C-A9A7FC31759C}" srcOrd="8" destOrd="0" parTransId="{D086A68F-541C-493A-9720-A6EA40936514}" sibTransId="{C03EEBCB-357A-4C90-A24F-52D13E9FE536}"/>
    <dgm:cxn modelId="{C8E47068-E19C-453B-A0D4-4A848351B5A3}" srcId="{48D0D509-8FF0-4432-B35C-0138C9ACA1AF}" destId="{6475E483-5337-4243-BB24-AB5B20113F90}" srcOrd="3" destOrd="0" parTransId="{7CCD8012-4C16-4190-A6AB-7FC20DCB65FF}" sibTransId="{47E0E0DD-D347-4E14-B28B-1F8EB9745A71}"/>
    <dgm:cxn modelId="{EE1D4B44-F367-490E-A5DB-3FF3ED76381D}" type="presParOf" srcId="{48BC167C-8F0D-4254-8CE0-904B520E505D}" destId="{326FD01A-8A73-4636-AF5F-5E04DB8F40C6}" srcOrd="0" destOrd="0" presId="urn:microsoft.com/office/officeart/2005/8/layout/hList1"/>
    <dgm:cxn modelId="{CE4E283F-D074-4540-BE3E-7A5F34051EE4}" type="presParOf" srcId="{326FD01A-8A73-4636-AF5F-5E04DB8F40C6}" destId="{B86A7F1D-B9B9-4F0F-9ACE-BC31499B39FD}" srcOrd="0" destOrd="0" presId="urn:microsoft.com/office/officeart/2005/8/layout/hList1"/>
    <dgm:cxn modelId="{6C7B2CB8-DF7B-4F45-A223-861272EA41EB}" type="presParOf" srcId="{326FD01A-8A73-4636-AF5F-5E04DB8F40C6}" destId="{F26A1E66-B745-4300-93A1-86449D90E2D7}" srcOrd="1" destOrd="0" presId="urn:microsoft.com/office/officeart/2005/8/layout/hList1"/>
    <dgm:cxn modelId="{55CA26DB-A42A-4FF6-8380-C00C8157890D}" type="presParOf" srcId="{48BC167C-8F0D-4254-8CE0-904B520E505D}" destId="{ED399192-5BB2-4831-8C71-A46D2AE302FC}" srcOrd="1" destOrd="0" presId="urn:microsoft.com/office/officeart/2005/8/layout/hList1"/>
    <dgm:cxn modelId="{432DB04C-BF24-4815-BC4D-7534B008EA41}" type="presParOf" srcId="{48BC167C-8F0D-4254-8CE0-904B520E505D}" destId="{068D68F4-D109-4992-B980-25D5A52D96BB}" srcOrd="2" destOrd="0" presId="urn:microsoft.com/office/officeart/2005/8/layout/hList1"/>
    <dgm:cxn modelId="{6BBEBEE9-325B-4CBF-A93A-C404558E1FB8}" type="presParOf" srcId="{068D68F4-D109-4992-B980-25D5A52D96BB}" destId="{3F991602-9034-4865-892D-06FFCD055B43}" srcOrd="0" destOrd="0" presId="urn:microsoft.com/office/officeart/2005/8/layout/hList1"/>
    <dgm:cxn modelId="{E414DE3F-EAE8-4E5F-A79F-F67C65B1D036}" type="presParOf" srcId="{068D68F4-D109-4992-B980-25D5A52D96BB}" destId="{BC5AE17A-1D1D-405A-880E-6D38896602F2}" srcOrd="1" destOrd="0" presId="urn:microsoft.com/office/officeart/2005/8/layout/hList1"/>
    <dgm:cxn modelId="{C9099FF0-C81A-46A3-82B5-9681C78FAAA5}" type="presParOf" srcId="{48BC167C-8F0D-4254-8CE0-904B520E505D}" destId="{C9CB66E5-6ACB-4915-B9C6-CC01C0BA5415}" srcOrd="3" destOrd="0" presId="urn:microsoft.com/office/officeart/2005/8/layout/hList1"/>
    <dgm:cxn modelId="{15B132CE-39F7-40B3-80D7-B2E3096288BF}" type="presParOf" srcId="{48BC167C-8F0D-4254-8CE0-904B520E505D}" destId="{1CE50ABD-414E-4A98-9023-2EF164BEDC0E}" srcOrd="4" destOrd="0" presId="urn:microsoft.com/office/officeart/2005/8/layout/hList1"/>
    <dgm:cxn modelId="{E56F248D-E87D-4215-B6CB-8C92B9192886}" type="presParOf" srcId="{1CE50ABD-414E-4A98-9023-2EF164BEDC0E}" destId="{5D0A5E29-9BD6-4582-8B05-2392302600F1}" srcOrd="0" destOrd="0" presId="urn:microsoft.com/office/officeart/2005/8/layout/hList1"/>
    <dgm:cxn modelId="{B851BEA3-93FF-4CBA-8B5B-A3E3F0E48B8B}" type="presParOf" srcId="{1CE50ABD-414E-4A98-9023-2EF164BEDC0E}" destId="{03749D1A-E3FF-4BF2-B3BD-0CE03F789C28}" srcOrd="1" destOrd="0" presId="urn:microsoft.com/office/officeart/2005/8/layout/hList1"/>
  </dgm:cxnLst>
  <dgm:bg/>
  <dgm:whole/>
  <dgm:extLst>
    <a:ext uri="{C62137D5-CB1D-491B-B009-E17868A290BF}">
      <dgm14:recolorImg xmlns:dgm14="http://schemas.microsoft.com/office/drawing/2010/diagram" xmlns="" val="1"/>
    </a:ex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952A4C-E59C-4A9B-BC0A-6A26023273A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992AA5F-B1B2-4C08-9CC0-2CAD9C097740}">
      <dgm:prSet phldrT="[Text]" custT="1"/>
      <dgm:spPr>
        <a:solidFill>
          <a:schemeClr val="bg2">
            <a:lumMod val="50000"/>
          </a:schemeClr>
        </a:solidFill>
      </dgm:spPr>
      <dgm:t>
        <a:bodyPr/>
        <a:lstStyle/>
        <a:p>
          <a:pPr algn="ctr"/>
          <a:r>
            <a:rPr lang="en-US" sz="2000" b="1" i="1" dirty="0" smtClean="0"/>
            <a:t>Capacity building Projects</a:t>
          </a:r>
          <a:r>
            <a:rPr lang="ar-SA" sz="2000" b="1" i="1" dirty="0" smtClean="0"/>
            <a:t> </a:t>
          </a:r>
          <a:r>
            <a:rPr lang="en-US" sz="2000" b="1" i="1" dirty="0" smtClean="0"/>
            <a:t>at UJ-Erasmus+ Projects </a:t>
          </a:r>
          <a:endParaRPr lang="en-US" sz="2000" b="1" i="1" dirty="0"/>
        </a:p>
      </dgm:t>
    </dgm:pt>
    <dgm:pt modelId="{FD5AA61C-4F80-47C0-B3F1-318C6991CFE9}" type="parTrans" cxnId="{2E46C499-E69B-40D7-B31C-28C4EBC25282}">
      <dgm:prSet/>
      <dgm:spPr/>
      <dgm:t>
        <a:bodyPr/>
        <a:lstStyle/>
        <a:p>
          <a:endParaRPr lang="en-US"/>
        </a:p>
      </dgm:t>
    </dgm:pt>
    <dgm:pt modelId="{18917E98-13AE-4818-A743-8EDFF31EBA0B}" type="sibTrans" cxnId="{2E46C499-E69B-40D7-B31C-28C4EBC25282}">
      <dgm:prSet/>
      <dgm:spPr/>
      <dgm:t>
        <a:bodyPr/>
        <a:lstStyle/>
        <a:p>
          <a:endParaRPr lang="en-US"/>
        </a:p>
      </dgm:t>
    </dgm:pt>
    <dgm:pt modelId="{0B6F78E7-D5E0-4C5E-AA35-3F1653CE54F3}">
      <dgm:prSet/>
      <dgm:spPr>
        <a:solidFill>
          <a:schemeClr val="bg2">
            <a:lumMod val="75000"/>
          </a:schemeClr>
        </a:solidFill>
      </dgm:spPr>
      <dgm:t>
        <a:bodyPr/>
        <a:lstStyle/>
        <a:p>
          <a:r>
            <a:rPr lang="en-US" b="1" dirty="0" smtClean="0">
              <a:solidFill>
                <a:schemeClr val="bg2">
                  <a:lumMod val="25000"/>
                </a:schemeClr>
              </a:solidFill>
            </a:rPr>
            <a:t>1- Methods Project: </a:t>
          </a:r>
          <a:r>
            <a:rPr lang="en-US" b="1" dirty="0" smtClean="0"/>
            <a:t>Modernization of teaching methodologies in higher education: EU experience for Jordan and Palestinian territory.</a:t>
          </a:r>
          <a:endParaRPr lang="en-US" b="1" dirty="0"/>
        </a:p>
      </dgm:t>
    </dgm:pt>
    <dgm:pt modelId="{7C7EF6A5-3827-481A-882D-6094734DBB97}" type="parTrans" cxnId="{A88FDE37-B155-4FF0-9AF1-345F6CEA0C3A}">
      <dgm:prSet/>
      <dgm:spPr/>
      <dgm:t>
        <a:bodyPr/>
        <a:lstStyle/>
        <a:p>
          <a:endParaRPr lang="en-US"/>
        </a:p>
      </dgm:t>
    </dgm:pt>
    <dgm:pt modelId="{F5CC625B-552F-4EFF-9A2E-9A3163218773}" type="sibTrans" cxnId="{A88FDE37-B155-4FF0-9AF1-345F6CEA0C3A}">
      <dgm:prSet/>
      <dgm:spPr/>
      <dgm:t>
        <a:bodyPr/>
        <a:lstStyle/>
        <a:p>
          <a:endParaRPr lang="en-US"/>
        </a:p>
      </dgm:t>
    </dgm:pt>
    <dgm:pt modelId="{C3FDFAFF-8095-4C9D-9FCC-6E59BF64785A}">
      <dgm:prSet/>
      <dgm:spPr>
        <a:solidFill>
          <a:schemeClr val="bg2">
            <a:lumMod val="75000"/>
          </a:schemeClr>
        </a:solidFill>
      </dgm:spPr>
      <dgm:t>
        <a:bodyPr/>
        <a:lstStyle/>
        <a:p>
          <a:r>
            <a:rPr lang="en-US" b="1" dirty="0" smtClean="0">
              <a:solidFill>
                <a:schemeClr val="bg2">
                  <a:lumMod val="25000"/>
                </a:schemeClr>
              </a:solidFill>
            </a:rPr>
            <a:t>2- EGREEN Project: </a:t>
          </a:r>
          <a:r>
            <a:rPr lang="en-US" b="1" dirty="0" smtClean="0"/>
            <a:t>Development of environmental engineering courses and injection of climate change concept for undergraduate curriculum</a:t>
          </a:r>
          <a:r>
            <a:rPr lang="en-US" dirty="0" smtClean="0"/>
            <a:t>. </a:t>
          </a:r>
          <a:endParaRPr lang="en-US" dirty="0"/>
        </a:p>
      </dgm:t>
    </dgm:pt>
    <dgm:pt modelId="{99E19A62-581E-4ED2-9183-9D2DB3C6B50F}" type="parTrans" cxnId="{5491416D-98CA-470C-80DE-80181115C2C4}">
      <dgm:prSet/>
      <dgm:spPr/>
      <dgm:t>
        <a:bodyPr/>
        <a:lstStyle/>
        <a:p>
          <a:endParaRPr lang="en-US"/>
        </a:p>
      </dgm:t>
    </dgm:pt>
    <dgm:pt modelId="{4C6BE79C-6DC5-4BCF-ADBF-EC8FE21B285B}" type="sibTrans" cxnId="{5491416D-98CA-470C-80DE-80181115C2C4}">
      <dgm:prSet/>
      <dgm:spPr/>
      <dgm:t>
        <a:bodyPr/>
        <a:lstStyle/>
        <a:p>
          <a:endParaRPr lang="en-US"/>
        </a:p>
      </dgm:t>
    </dgm:pt>
    <dgm:pt modelId="{B344B9BB-8373-4C76-BF9F-9F004D47F429}">
      <dgm:prSet/>
      <dgm:spPr>
        <a:solidFill>
          <a:schemeClr val="bg2">
            <a:lumMod val="75000"/>
          </a:schemeClr>
        </a:solidFill>
      </dgm:spPr>
      <dgm:t>
        <a:bodyPr/>
        <a:lstStyle/>
        <a:p>
          <a:r>
            <a:rPr lang="en-US" b="1" dirty="0" smtClean="0">
              <a:solidFill>
                <a:schemeClr val="bg2">
                  <a:lumMod val="25000"/>
                </a:schemeClr>
              </a:solidFill>
            </a:rPr>
            <a:t>3- INVENT Project: </a:t>
          </a:r>
          <a:r>
            <a:rPr lang="en-US" b="1" dirty="0" smtClean="0"/>
            <a:t>Promotion of Innovation Culture in the Higher Education in Jordan</a:t>
          </a:r>
          <a:r>
            <a:rPr lang="en-US" dirty="0" smtClean="0"/>
            <a:t>.</a:t>
          </a:r>
          <a:endParaRPr lang="en-US" dirty="0"/>
        </a:p>
      </dgm:t>
    </dgm:pt>
    <dgm:pt modelId="{76463E9B-30E9-4417-8B62-02AC5B64D0B0}" type="parTrans" cxnId="{6A608B68-0757-44A8-A09C-64CEF66189CD}">
      <dgm:prSet/>
      <dgm:spPr/>
      <dgm:t>
        <a:bodyPr/>
        <a:lstStyle/>
        <a:p>
          <a:endParaRPr lang="en-US"/>
        </a:p>
      </dgm:t>
    </dgm:pt>
    <dgm:pt modelId="{829008EA-EBAA-425C-BEE0-63AAE63EA3C2}" type="sibTrans" cxnId="{6A608B68-0757-44A8-A09C-64CEF66189CD}">
      <dgm:prSet/>
      <dgm:spPr/>
      <dgm:t>
        <a:bodyPr/>
        <a:lstStyle/>
        <a:p>
          <a:endParaRPr lang="en-US"/>
        </a:p>
      </dgm:t>
    </dgm:pt>
    <dgm:pt modelId="{41D919D2-D504-4A7C-94A4-626CE46CC9B6}">
      <dgm:prSet/>
      <dgm:spPr>
        <a:solidFill>
          <a:schemeClr val="bg2">
            <a:lumMod val="75000"/>
          </a:schemeClr>
        </a:solidFill>
      </dgm:spPr>
      <dgm:t>
        <a:bodyPr/>
        <a:lstStyle/>
        <a:p>
          <a:r>
            <a:rPr lang="en-US" b="1" dirty="0" smtClean="0">
              <a:solidFill>
                <a:schemeClr val="bg2">
                  <a:lumMod val="25000"/>
                </a:schemeClr>
              </a:solidFill>
            </a:rPr>
            <a:t>4- VTC Project: </a:t>
          </a:r>
          <a:r>
            <a:rPr lang="en-US" b="1" dirty="0" smtClean="0"/>
            <a:t>Vocational training center for undergraduate university students and teachers in Jordan</a:t>
          </a:r>
          <a:endParaRPr lang="en-US" b="1" dirty="0"/>
        </a:p>
      </dgm:t>
    </dgm:pt>
    <dgm:pt modelId="{1B32F18F-A38E-45CB-BAD1-5E83A2ACE659}" type="parTrans" cxnId="{62FAFB37-ED00-44B4-A547-6DFC7E1878F8}">
      <dgm:prSet/>
      <dgm:spPr/>
      <dgm:t>
        <a:bodyPr/>
        <a:lstStyle/>
        <a:p>
          <a:endParaRPr lang="en-US"/>
        </a:p>
      </dgm:t>
    </dgm:pt>
    <dgm:pt modelId="{F6650545-B81D-406F-B2C5-449D5867936B}" type="sibTrans" cxnId="{62FAFB37-ED00-44B4-A547-6DFC7E1878F8}">
      <dgm:prSet/>
      <dgm:spPr/>
      <dgm:t>
        <a:bodyPr/>
        <a:lstStyle/>
        <a:p>
          <a:endParaRPr lang="en-US"/>
        </a:p>
      </dgm:t>
    </dgm:pt>
    <dgm:pt modelId="{357D3654-99FD-4C88-B655-9F0BE208AA52}">
      <dgm:prSet/>
      <dgm:spPr>
        <a:solidFill>
          <a:schemeClr val="bg2">
            <a:lumMod val="75000"/>
          </a:schemeClr>
        </a:solidFill>
      </dgm:spPr>
      <dgm:t>
        <a:bodyPr/>
        <a:lstStyle/>
        <a:p>
          <a:r>
            <a:rPr lang="en-US" b="1" dirty="0" smtClean="0">
              <a:solidFill>
                <a:schemeClr val="bg2">
                  <a:lumMod val="25000"/>
                </a:schemeClr>
              </a:solidFill>
            </a:rPr>
            <a:t>5- </a:t>
          </a:r>
          <a:r>
            <a:rPr lang="en-US" b="1" dirty="0" err="1" smtClean="0">
              <a:solidFill>
                <a:schemeClr val="bg2">
                  <a:lumMod val="25000"/>
                </a:schemeClr>
              </a:solidFill>
            </a:rPr>
            <a:t>mEQUITY</a:t>
          </a:r>
          <a:r>
            <a:rPr lang="en-US" b="1" dirty="0" smtClean="0">
              <a:solidFill>
                <a:schemeClr val="bg2">
                  <a:lumMod val="25000"/>
                </a:schemeClr>
              </a:solidFill>
            </a:rPr>
            <a:t> Project:</a:t>
          </a:r>
          <a:r>
            <a:rPr lang="en-US" b="1" dirty="0" smtClean="0"/>
            <a:t> Improving Higher Education Quality in Jordan using Mobile Technology for Integration of Disadvantaged Groups</a:t>
          </a:r>
          <a:endParaRPr lang="en-US" b="1" dirty="0"/>
        </a:p>
      </dgm:t>
    </dgm:pt>
    <dgm:pt modelId="{E96B8F6C-1D4D-4AEE-8591-24251C42C2FD}" type="parTrans" cxnId="{6A9FA561-09F7-4A22-8770-62907083151E}">
      <dgm:prSet/>
      <dgm:spPr/>
      <dgm:t>
        <a:bodyPr/>
        <a:lstStyle/>
        <a:p>
          <a:endParaRPr lang="en-US"/>
        </a:p>
      </dgm:t>
    </dgm:pt>
    <dgm:pt modelId="{0A0D65EF-81EB-4C0C-AFEA-D6D2F3326A6C}" type="sibTrans" cxnId="{6A9FA561-09F7-4A22-8770-62907083151E}">
      <dgm:prSet/>
      <dgm:spPr/>
      <dgm:t>
        <a:bodyPr/>
        <a:lstStyle/>
        <a:p>
          <a:endParaRPr lang="en-US"/>
        </a:p>
      </dgm:t>
    </dgm:pt>
    <dgm:pt modelId="{D88D5206-6B3E-4012-9FA3-73F81611F1B2}">
      <dgm:prSet/>
      <dgm:spPr>
        <a:solidFill>
          <a:schemeClr val="bg2">
            <a:lumMod val="75000"/>
          </a:schemeClr>
        </a:solidFill>
      </dgm:spPr>
      <dgm:t>
        <a:bodyPr/>
        <a:lstStyle/>
        <a:p>
          <a:r>
            <a:rPr lang="en-US" b="1" dirty="0" smtClean="0">
              <a:solidFill>
                <a:schemeClr val="bg2">
                  <a:lumMod val="25000"/>
                </a:schemeClr>
              </a:solidFill>
            </a:rPr>
            <a:t>6- SEM-SEM Project: </a:t>
          </a:r>
          <a:r>
            <a:rPr lang="en-US" b="1" dirty="0" smtClean="0"/>
            <a:t>Smart Control Systems for Energy Management: New Master Degree</a:t>
          </a:r>
          <a:endParaRPr lang="en-US" b="1" dirty="0"/>
        </a:p>
      </dgm:t>
    </dgm:pt>
    <dgm:pt modelId="{611B1FAA-D492-4B1F-B3D5-275DCB45341F}" type="parTrans" cxnId="{4F097ED9-0B22-4E19-9626-216082D56BF8}">
      <dgm:prSet/>
      <dgm:spPr/>
      <dgm:t>
        <a:bodyPr/>
        <a:lstStyle/>
        <a:p>
          <a:endParaRPr lang="en-US"/>
        </a:p>
      </dgm:t>
    </dgm:pt>
    <dgm:pt modelId="{13114C86-A892-4358-A4CC-06567B2A0D4D}" type="sibTrans" cxnId="{4F097ED9-0B22-4E19-9626-216082D56BF8}">
      <dgm:prSet/>
      <dgm:spPr/>
      <dgm:t>
        <a:bodyPr/>
        <a:lstStyle/>
        <a:p>
          <a:endParaRPr lang="en-US"/>
        </a:p>
      </dgm:t>
    </dgm:pt>
    <dgm:pt modelId="{F1959E0D-DE65-4BBD-AB7A-BE57A7BFD31B}">
      <dgm:prSet/>
      <dgm:spPr>
        <a:solidFill>
          <a:schemeClr val="bg2">
            <a:lumMod val="75000"/>
          </a:schemeClr>
        </a:solidFill>
      </dgm:spPr>
      <dgm:t>
        <a:bodyPr/>
        <a:lstStyle/>
        <a:p>
          <a:r>
            <a:rPr lang="en-US" b="1" dirty="0" smtClean="0">
              <a:solidFill>
                <a:schemeClr val="bg2">
                  <a:lumMod val="25000"/>
                </a:schemeClr>
              </a:solidFill>
            </a:rPr>
            <a:t>7- ENEPLAN project: </a:t>
          </a:r>
          <a:r>
            <a:rPr lang="en-US" b="1" dirty="0" smtClean="0"/>
            <a:t>Developing skills in the field of integrated energy Planning in Med Landscapes</a:t>
          </a:r>
          <a:endParaRPr lang="en-US" b="1" dirty="0"/>
        </a:p>
      </dgm:t>
    </dgm:pt>
    <dgm:pt modelId="{57AFB6ED-E652-4E82-ADE4-1888F7931B49}" type="parTrans" cxnId="{D9DADCA3-04C4-49CF-BE6F-76EA9338E72C}">
      <dgm:prSet/>
      <dgm:spPr/>
      <dgm:t>
        <a:bodyPr/>
        <a:lstStyle/>
        <a:p>
          <a:endParaRPr lang="en-US"/>
        </a:p>
      </dgm:t>
    </dgm:pt>
    <dgm:pt modelId="{04F6C877-9209-40D8-AA13-9553B66FF545}" type="sibTrans" cxnId="{D9DADCA3-04C4-49CF-BE6F-76EA9338E72C}">
      <dgm:prSet/>
      <dgm:spPr/>
      <dgm:t>
        <a:bodyPr/>
        <a:lstStyle/>
        <a:p>
          <a:endParaRPr lang="en-US"/>
        </a:p>
      </dgm:t>
    </dgm:pt>
    <dgm:pt modelId="{7CE3D4AB-C8D0-4818-9D3B-A14EACA1BA26}" type="pres">
      <dgm:prSet presAssocID="{BA952A4C-E59C-4A9B-BC0A-6A26023273AB}" presName="linear" presStyleCnt="0">
        <dgm:presLayoutVars>
          <dgm:animLvl val="lvl"/>
          <dgm:resizeHandles val="exact"/>
        </dgm:presLayoutVars>
      </dgm:prSet>
      <dgm:spPr/>
      <dgm:t>
        <a:bodyPr/>
        <a:lstStyle/>
        <a:p>
          <a:endParaRPr lang="en-US"/>
        </a:p>
      </dgm:t>
    </dgm:pt>
    <dgm:pt modelId="{F173C4F3-16A5-410A-9B4C-8F2D54881D73}" type="pres">
      <dgm:prSet presAssocID="{4992AA5F-B1B2-4C08-9CC0-2CAD9C097740}" presName="parentText" presStyleLbl="node1" presStyleIdx="0" presStyleCnt="8" custLinFactNeighborX="-749" custLinFactNeighborY="-92898">
        <dgm:presLayoutVars>
          <dgm:chMax val="0"/>
          <dgm:bulletEnabled val="1"/>
        </dgm:presLayoutVars>
      </dgm:prSet>
      <dgm:spPr/>
      <dgm:t>
        <a:bodyPr/>
        <a:lstStyle/>
        <a:p>
          <a:endParaRPr lang="en-US"/>
        </a:p>
      </dgm:t>
    </dgm:pt>
    <dgm:pt modelId="{CC39323A-801B-4EE3-8D5F-5F0D43842C47}" type="pres">
      <dgm:prSet presAssocID="{18917E98-13AE-4818-A743-8EDFF31EBA0B}" presName="spacer" presStyleCnt="0"/>
      <dgm:spPr/>
    </dgm:pt>
    <dgm:pt modelId="{4BA34DC7-7AB3-44B3-B4A2-3C432EC8D00A}" type="pres">
      <dgm:prSet presAssocID="{0B6F78E7-D5E0-4C5E-AA35-3F1653CE54F3}" presName="parentText" presStyleLbl="node1" presStyleIdx="1" presStyleCnt="8">
        <dgm:presLayoutVars>
          <dgm:chMax val="0"/>
          <dgm:bulletEnabled val="1"/>
        </dgm:presLayoutVars>
      </dgm:prSet>
      <dgm:spPr/>
      <dgm:t>
        <a:bodyPr/>
        <a:lstStyle/>
        <a:p>
          <a:endParaRPr lang="en-US"/>
        </a:p>
      </dgm:t>
    </dgm:pt>
    <dgm:pt modelId="{17AE5B27-D361-48F0-B6CE-CD571D80D676}" type="pres">
      <dgm:prSet presAssocID="{F5CC625B-552F-4EFF-9A2E-9A3163218773}" presName="spacer" presStyleCnt="0"/>
      <dgm:spPr/>
    </dgm:pt>
    <dgm:pt modelId="{DAAD0431-D4B7-4501-979F-DADBB3D2DD02}" type="pres">
      <dgm:prSet presAssocID="{C3FDFAFF-8095-4C9D-9FCC-6E59BF64785A}" presName="parentText" presStyleLbl="node1" presStyleIdx="2" presStyleCnt="8">
        <dgm:presLayoutVars>
          <dgm:chMax val="0"/>
          <dgm:bulletEnabled val="1"/>
        </dgm:presLayoutVars>
      </dgm:prSet>
      <dgm:spPr/>
      <dgm:t>
        <a:bodyPr/>
        <a:lstStyle/>
        <a:p>
          <a:endParaRPr lang="en-US"/>
        </a:p>
      </dgm:t>
    </dgm:pt>
    <dgm:pt modelId="{EB90C48E-2024-4D2F-B400-6FF4AD95A63F}" type="pres">
      <dgm:prSet presAssocID="{4C6BE79C-6DC5-4BCF-ADBF-EC8FE21B285B}" presName="spacer" presStyleCnt="0"/>
      <dgm:spPr/>
    </dgm:pt>
    <dgm:pt modelId="{D2E2B217-59F5-4B7A-A0DA-F508D334A8CF}" type="pres">
      <dgm:prSet presAssocID="{B344B9BB-8373-4C76-BF9F-9F004D47F429}" presName="parentText" presStyleLbl="node1" presStyleIdx="3" presStyleCnt="8" custLinFactNeighborX="-749" custLinFactNeighborY="-94671">
        <dgm:presLayoutVars>
          <dgm:chMax val="0"/>
          <dgm:bulletEnabled val="1"/>
        </dgm:presLayoutVars>
      </dgm:prSet>
      <dgm:spPr/>
      <dgm:t>
        <a:bodyPr/>
        <a:lstStyle/>
        <a:p>
          <a:endParaRPr lang="en-US"/>
        </a:p>
      </dgm:t>
    </dgm:pt>
    <dgm:pt modelId="{892AFF84-8A8E-4028-88A0-B878537CF9AF}" type="pres">
      <dgm:prSet presAssocID="{829008EA-EBAA-425C-BEE0-63AAE63EA3C2}" presName="spacer" presStyleCnt="0"/>
      <dgm:spPr/>
    </dgm:pt>
    <dgm:pt modelId="{E3661AAD-BEC9-4F93-8257-39C56B5501B8}" type="pres">
      <dgm:prSet presAssocID="{41D919D2-D504-4A7C-94A4-626CE46CC9B6}" presName="parentText" presStyleLbl="node1" presStyleIdx="4" presStyleCnt="8">
        <dgm:presLayoutVars>
          <dgm:chMax val="0"/>
          <dgm:bulletEnabled val="1"/>
        </dgm:presLayoutVars>
      </dgm:prSet>
      <dgm:spPr/>
      <dgm:t>
        <a:bodyPr/>
        <a:lstStyle/>
        <a:p>
          <a:endParaRPr lang="en-US"/>
        </a:p>
      </dgm:t>
    </dgm:pt>
    <dgm:pt modelId="{28B220C7-B365-4153-96AB-18729323A2E9}" type="pres">
      <dgm:prSet presAssocID="{F6650545-B81D-406F-B2C5-449D5867936B}" presName="spacer" presStyleCnt="0"/>
      <dgm:spPr/>
    </dgm:pt>
    <dgm:pt modelId="{4F67B2CC-C789-416A-9347-897D2C0F5EB7}" type="pres">
      <dgm:prSet presAssocID="{357D3654-99FD-4C88-B655-9F0BE208AA52}" presName="parentText" presStyleLbl="node1" presStyleIdx="5" presStyleCnt="8">
        <dgm:presLayoutVars>
          <dgm:chMax val="0"/>
          <dgm:bulletEnabled val="1"/>
        </dgm:presLayoutVars>
      </dgm:prSet>
      <dgm:spPr/>
      <dgm:t>
        <a:bodyPr/>
        <a:lstStyle/>
        <a:p>
          <a:endParaRPr lang="en-US"/>
        </a:p>
      </dgm:t>
    </dgm:pt>
    <dgm:pt modelId="{14489C39-A901-4558-B97F-56BD9E17B5FD}" type="pres">
      <dgm:prSet presAssocID="{0A0D65EF-81EB-4C0C-AFEA-D6D2F3326A6C}" presName="spacer" presStyleCnt="0"/>
      <dgm:spPr/>
    </dgm:pt>
    <dgm:pt modelId="{77691790-9EBA-4732-9472-F27B12EE39B7}" type="pres">
      <dgm:prSet presAssocID="{D88D5206-6B3E-4012-9FA3-73F81611F1B2}" presName="parentText" presStyleLbl="node1" presStyleIdx="6" presStyleCnt="8">
        <dgm:presLayoutVars>
          <dgm:chMax val="0"/>
          <dgm:bulletEnabled val="1"/>
        </dgm:presLayoutVars>
      </dgm:prSet>
      <dgm:spPr/>
      <dgm:t>
        <a:bodyPr/>
        <a:lstStyle/>
        <a:p>
          <a:endParaRPr lang="en-US"/>
        </a:p>
      </dgm:t>
    </dgm:pt>
    <dgm:pt modelId="{A6636ACD-BBE4-4D45-89D8-91AFE0DE8FE9}" type="pres">
      <dgm:prSet presAssocID="{13114C86-A892-4358-A4CC-06567B2A0D4D}" presName="spacer" presStyleCnt="0"/>
      <dgm:spPr/>
    </dgm:pt>
    <dgm:pt modelId="{D9D873EE-8CDF-444D-BE3D-13151DE842BE}" type="pres">
      <dgm:prSet presAssocID="{F1959E0D-DE65-4BBD-AB7A-BE57A7BFD31B}" presName="parentText" presStyleLbl="node1" presStyleIdx="7" presStyleCnt="8">
        <dgm:presLayoutVars>
          <dgm:chMax val="0"/>
          <dgm:bulletEnabled val="1"/>
        </dgm:presLayoutVars>
      </dgm:prSet>
      <dgm:spPr/>
      <dgm:t>
        <a:bodyPr/>
        <a:lstStyle/>
        <a:p>
          <a:endParaRPr lang="en-US"/>
        </a:p>
      </dgm:t>
    </dgm:pt>
  </dgm:ptLst>
  <dgm:cxnLst>
    <dgm:cxn modelId="{C07635DC-0560-40F9-BCE3-5399C787894F}" type="presOf" srcId="{41D919D2-D504-4A7C-94A4-626CE46CC9B6}" destId="{E3661AAD-BEC9-4F93-8257-39C56B5501B8}" srcOrd="0" destOrd="0" presId="urn:microsoft.com/office/officeart/2005/8/layout/vList2"/>
    <dgm:cxn modelId="{D9DADCA3-04C4-49CF-BE6F-76EA9338E72C}" srcId="{BA952A4C-E59C-4A9B-BC0A-6A26023273AB}" destId="{F1959E0D-DE65-4BBD-AB7A-BE57A7BFD31B}" srcOrd="7" destOrd="0" parTransId="{57AFB6ED-E652-4E82-ADE4-1888F7931B49}" sibTransId="{04F6C877-9209-40D8-AA13-9553B66FF545}"/>
    <dgm:cxn modelId="{A03776C0-4E21-480D-9BE9-4B9C98C3F42E}" type="presOf" srcId="{B344B9BB-8373-4C76-BF9F-9F004D47F429}" destId="{D2E2B217-59F5-4B7A-A0DA-F508D334A8CF}" srcOrd="0" destOrd="0" presId="urn:microsoft.com/office/officeart/2005/8/layout/vList2"/>
    <dgm:cxn modelId="{D6742B58-822B-4FA1-992D-94B1B03779B9}" type="presOf" srcId="{357D3654-99FD-4C88-B655-9F0BE208AA52}" destId="{4F67B2CC-C789-416A-9347-897D2C0F5EB7}" srcOrd="0" destOrd="0" presId="urn:microsoft.com/office/officeart/2005/8/layout/vList2"/>
    <dgm:cxn modelId="{2E46C499-E69B-40D7-B31C-28C4EBC25282}" srcId="{BA952A4C-E59C-4A9B-BC0A-6A26023273AB}" destId="{4992AA5F-B1B2-4C08-9CC0-2CAD9C097740}" srcOrd="0" destOrd="0" parTransId="{FD5AA61C-4F80-47C0-B3F1-318C6991CFE9}" sibTransId="{18917E98-13AE-4818-A743-8EDFF31EBA0B}"/>
    <dgm:cxn modelId="{B10A3EBF-9EFC-4A39-87E9-1A1E018BEE18}" type="presOf" srcId="{0B6F78E7-D5E0-4C5E-AA35-3F1653CE54F3}" destId="{4BA34DC7-7AB3-44B3-B4A2-3C432EC8D00A}" srcOrd="0" destOrd="0" presId="urn:microsoft.com/office/officeart/2005/8/layout/vList2"/>
    <dgm:cxn modelId="{C39F8AC0-4F29-428F-BF98-5EC57F6D0EE2}" type="presOf" srcId="{C3FDFAFF-8095-4C9D-9FCC-6E59BF64785A}" destId="{DAAD0431-D4B7-4501-979F-DADBB3D2DD02}" srcOrd="0" destOrd="0" presId="urn:microsoft.com/office/officeart/2005/8/layout/vList2"/>
    <dgm:cxn modelId="{62FAFB37-ED00-44B4-A547-6DFC7E1878F8}" srcId="{BA952A4C-E59C-4A9B-BC0A-6A26023273AB}" destId="{41D919D2-D504-4A7C-94A4-626CE46CC9B6}" srcOrd="4" destOrd="0" parTransId="{1B32F18F-A38E-45CB-BAD1-5E83A2ACE659}" sibTransId="{F6650545-B81D-406F-B2C5-449D5867936B}"/>
    <dgm:cxn modelId="{F55261DB-C84D-4E20-B640-BA9C550ACBD9}" type="presOf" srcId="{BA952A4C-E59C-4A9B-BC0A-6A26023273AB}" destId="{7CE3D4AB-C8D0-4818-9D3B-A14EACA1BA26}" srcOrd="0" destOrd="0" presId="urn:microsoft.com/office/officeart/2005/8/layout/vList2"/>
    <dgm:cxn modelId="{B2D00476-8CE0-4E7E-84A2-9CF7B7A7DB11}" type="presOf" srcId="{F1959E0D-DE65-4BBD-AB7A-BE57A7BFD31B}" destId="{D9D873EE-8CDF-444D-BE3D-13151DE842BE}" srcOrd="0" destOrd="0" presId="urn:microsoft.com/office/officeart/2005/8/layout/vList2"/>
    <dgm:cxn modelId="{D8E1C635-BABA-4FA9-BFE8-C7A7B24CCCFE}" type="presOf" srcId="{4992AA5F-B1B2-4C08-9CC0-2CAD9C097740}" destId="{F173C4F3-16A5-410A-9B4C-8F2D54881D73}" srcOrd="0" destOrd="0" presId="urn:microsoft.com/office/officeart/2005/8/layout/vList2"/>
    <dgm:cxn modelId="{6A9FA561-09F7-4A22-8770-62907083151E}" srcId="{BA952A4C-E59C-4A9B-BC0A-6A26023273AB}" destId="{357D3654-99FD-4C88-B655-9F0BE208AA52}" srcOrd="5" destOrd="0" parTransId="{E96B8F6C-1D4D-4AEE-8591-24251C42C2FD}" sibTransId="{0A0D65EF-81EB-4C0C-AFEA-D6D2F3326A6C}"/>
    <dgm:cxn modelId="{A40CFDEE-6AA6-4E85-BF57-EAC8C332E6CA}" type="presOf" srcId="{D88D5206-6B3E-4012-9FA3-73F81611F1B2}" destId="{77691790-9EBA-4732-9472-F27B12EE39B7}" srcOrd="0" destOrd="0" presId="urn:microsoft.com/office/officeart/2005/8/layout/vList2"/>
    <dgm:cxn modelId="{4F097ED9-0B22-4E19-9626-216082D56BF8}" srcId="{BA952A4C-E59C-4A9B-BC0A-6A26023273AB}" destId="{D88D5206-6B3E-4012-9FA3-73F81611F1B2}" srcOrd="6" destOrd="0" parTransId="{611B1FAA-D492-4B1F-B3D5-275DCB45341F}" sibTransId="{13114C86-A892-4358-A4CC-06567B2A0D4D}"/>
    <dgm:cxn modelId="{A88FDE37-B155-4FF0-9AF1-345F6CEA0C3A}" srcId="{BA952A4C-E59C-4A9B-BC0A-6A26023273AB}" destId="{0B6F78E7-D5E0-4C5E-AA35-3F1653CE54F3}" srcOrd="1" destOrd="0" parTransId="{7C7EF6A5-3827-481A-882D-6094734DBB97}" sibTransId="{F5CC625B-552F-4EFF-9A2E-9A3163218773}"/>
    <dgm:cxn modelId="{5491416D-98CA-470C-80DE-80181115C2C4}" srcId="{BA952A4C-E59C-4A9B-BC0A-6A26023273AB}" destId="{C3FDFAFF-8095-4C9D-9FCC-6E59BF64785A}" srcOrd="2" destOrd="0" parTransId="{99E19A62-581E-4ED2-9183-9D2DB3C6B50F}" sibTransId="{4C6BE79C-6DC5-4BCF-ADBF-EC8FE21B285B}"/>
    <dgm:cxn modelId="{6A608B68-0757-44A8-A09C-64CEF66189CD}" srcId="{BA952A4C-E59C-4A9B-BC0A-6A26023273AB}" destId="{B344B9BB-8373-4C76-BF9F-9F004D47F429}" srcOrd="3" destOrd="0" parTransId="{76463E9B-30E9-4417-8B62-02AC5B64D0B0}" sibTransId="{829008EA-EBAA-425C-BEE0-63AAE63EA3C2}"/>
    <dgm:cxn modelId="{2BFA6AB8-7411-48C0-8A1A-1D050DA4C865}" type="presParOf" srcId="{7CE3D4AB-C8D0-4818-9D3B-A14EACA1BA26}" destId="{F173C4F3-16A5-410A-9B4C-8F2D54881D73}" srcOrd="0" destOrd="0" presId="urn:microsoft.com/office/officeart/2005/8/layout/vList2"/>
    <dgm:cxn modelId="{1FB87060-8A77-41C0-B483-3BF9AA4DEFE4}" type="presParOf" srcId="{7CE3D4AB-C8D0-4818-9D3B-A14EACA1BA26}" destId="{CC39323A-801B-4EE3-8D5F-5F0D43842C47}" srcOrd="1" destOrd="0" presId="urn:microsoft.com/office/officeart/2005/8/layout/vList2"/>
    <dgm:cxn modelId="{5CEAEA44-3540-4747-8FD9-CADF9BAB44EE}" type="presParOf" srcId="{7CE3D4AB-C8D0-4818-9D3B-A14EACA1BA26}" destId="{4BA34DC7-7AB3-44B3-B4A2-3C432EC8D00A}" srcOrd="2" destOrd="0" presId="urn:microsoft.com/office/officeart/2005/8/layout/vList2"/>
    <dgm:cxn modelId="{B0BB9BEF-DF43-4540-B674-637F73985259}" type="presParOf" srcId="{7CE3D4AB-C8D0-4818-9D3B-A14EACA1BA26}" destId="{17AE5B27-D361-48F0-B6CE-CD571D80D676}" srcOrd="3" destOrd="0" presId="urn:microsoft.com/office/officeart/2005/8/layout/vList2"/>
    <dgm:cxn modelId="{DDE48DE2-8942-4F40-9149-740DB4454358}" type="presParOf" srcId="{7CE3D4AB-C8D0-4818-9D3B-A14EACA1BA26}" destId="{DAAD0431-D4B7-4501-979F-DADBB3D2DD02}" srcOrd="4" destOrd="0" presId="urn:microsoft.com/office/officeart/2005/8/layout/vList2"/>
    <dgm:cxn modelId="{CD5720E1-73FD-4C15-B920-1C8291897246}" type="presParOf" srcId="{7CE3D4AB-C8D0-4818-9D3B-A14EACA1BA26}" destId="{EB90C48E-2024-4D2F-B400-6FF4AD95A63F}" srcOrd="5" destOrd="0" presId="urn:microsoft.com/office/officeart/2005/8/layout/vList2"/>
    <dgm:cxn modelId="{AAD1C672-97FB-4428-AEEB-76ADE6505522}" type="presParOf" srcId="{7CE3D4AB-C8D0-4818-9D3B-A14EACA1BA26}" destId="{D2E2B217-59F5-4B7A-A0DA-F508D334A8CF}" srcOrd="6" destOrd="0" presId="urn:microsoft.com/office/officeart/2005/8/layout/vList2"/>
    <dgm:cxn modelId="{C51C3A4A-3996-40C3-B6C1-350348A056CC}" type="presParOf" srcId="{7CE3D4AB-C8D0-4818-9D3B-A14EACA1BA26}" destId="{892AFF84-8A8E-4028-88A0-B878537CF9AF}" srcOrd="7" destOrd="0" presId="urn:microsoft.com/office/officeart/2005/8/layout/vList2"/>
    <dgm:cxn modelId="{2F481E3D-F6D4-4C7A-AC63-96861C4C2AB5}" type="presParOf" srcId="{7CE3D4AB-C8D0-4818-9D3B-A14EACA1BA26}" destId="{E3661AAD-BEC9-4F93-8257-39C56B5501B8}" srcOrd="8" destOrd="0" presId="urn:microsoft.com/office/officeart/2005/8/layout/vList2"/>
    <dgm:cxn modelId="{2E8B4C4E-9FAF-47DB-A52F-DDF4F7F4B0B0}" type="presParOf" srcId="{7CE3D4AB-C8D0-4818-9D3B-A14EACA1BA26}" destId="{28B220C7-B365-4153-96AB-18729323A2E9}" srcOrd="9" destOrd="0" presId="urn:microsoft.com/office/officeart/2005/8/layout/vList2"/>
    <dgm:cxn modelId="{BC8FBED6-603D-44EA-8CE0-18DE5C09EFD3}" type="presParOf" srcId="{7CE3D4AB-C8D0-4818-9D3B-A14EACA1BA26}" destId="{4F67B2CC-C789-416A-9347-897D2C0F5EB7}" srcOrd="10" destOrd="0" presId="urn:microsoft.com/office/officeart/2005/8/layout/vList2"/>
    <dgm:cxn modelId="{0969A63D-8503-429C-8E35-131D86B599BE}" type="presParOf" srcId="{7CE3D4AB-C8D0-4818-9D3B-A14EACA1BA26}" destId="{14489C39-A901-4558-B97F-56BD9E17B5FD}" srcOrd="11" destOrd="0" presId="urn:microsoft.com/office/officeart/2005/8/layout/vList2"/>
    <dgm:cxn modelId="{0FAA44B6-96A5-4F47-A2B5-39766AF4358C}" type="presParOf" srcId="{7CE3D4AB-C8D0-4818-9D3B-A14EACA1BA26}" destId="{77691790-9EBA-4732-9472-F27B12EE39B7}" srcOrd="12" destOrd="0" presId="urn:microsoft.com/office/officeart/2005/8/layout/vList2"/>
    <dgm:cxn modelId="{270C489C-D597-4E95-B829-3B6F4820722B}" type="presParOf" srcId="{7CE3D4AB-C8D0-4818-9D3B-A14EACA1BA26}" destId="{A6636ACD-BBE4-4D45-89D8-91AFE0DE8FE9}" srcOrd="13" destOrd="0" presId="urn:microsoft.com/office/officeart/2005/8/layout/vList2"/>
    <dgm:cxn modelId="{C6277ACA-98B8-4086-8D5F-F9BA1B8C22A5}" type="presParOf" srcId="{7CE3D4AB-C8D0-4818-9D3B-A14EACA1BA26}" destId="{D9D873EE-8CDF-444D-BE3D-13151DE842BE}" srcOrd="14" destOrd="0" presId="urn:microsoft.com/office/officeart/2005/8/layout/vList2"/>
  </dgm:cxnLst>
  <dgm:bg/>
  <dgm:whole/>
  <dgm:extLst>
    <a:ext uri="{C62137D5-CB1D-491B-B009-E17868A290BF}">
      <dgm14:recolorImg xmlns:dgm14="http://schemas.microsoft.com/office/drawing/2010/diagram" xmlns="" val="1"/>
    </a:ex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C9B123-69BB-4477-8759-FE742CB1C47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A3D07AC-E8D9-4F60-87CD-EE871063C7FB}">
      <dgm:prSet/>
      <dgm:spPr>
        <a:solidFill>
          <a:schemeClr val="bg2">
            <a:lumMod val="75000"/>
          </a:schemeClr>
        </a:solidFill>
      </dgm:spPr>
      <dgm:t>
        <a:bodyPr/>
        <a:lstStyle/>
        <a:p>
          <a:r>
            <a:rPr lang="en-US" b="1" dirty="0" smtClean="0">
              <a:solidFill>
                <a:schemeClr val="bg2">
                  <a:lumMod val="25000"/>
                </a:schemeClr>
              </a:solidFill>
            </a:rPr>
            <a:t>8- DESIRE Project: </a:t>
          </a:r>
          <a:r>
            <a:rPr lang="en-US" b="1" dirty="0" smtClean="0">
              <a:solidFill>
                <a:schemeClr val="bg1"/>
              </a:solidFill>
            </a:rPr>
            <a:t>Development of higher Education teaching modules on the Socio-economic Impacts of the Renewable Energy implementation</a:t>
          </a:r>
          <a:endParaRPr lang="en-US" b="1" dirty="0">
            <a:solidFill>
              <a:schemeClr val="bg1"/>
            </a:solidFill>
          </a:endParaRPr>
        </a:p>
      </dgm:t>
    </dgm:pt>
    <dgm:pt modelId="{87358607-5E8E-4FF8-9412-0B4B9461107A}" type="parTrans" cxnId="{F516F843-6CA1-42E3-9183-3374FA038785}">
      <dgm:prSet/>
      <dgm:spPr/>
      <dgm:t>
        <a:bodyPr/>
        <a:lstStyle/>
        <a:p>
          <a:endParaRPr lang="en-US"/>
        </a:p>
      </dgm:t>
    </dgm:pt>
    <dgm:pt modelId="{56D991EC-AEA4-4104-B70E-83A491DEDBA4}" type="sibTrans" cxnId="{F516F843-6CA1-42E3-9183-3374FA038785}">
      <dgm:prSet/>
      <dgm:spPr/>
      <dgm:t>
        <a:bodyPr/>
        <a:lstStyle/>
        <a:p>
          <a:endParaRPr lang="en-US"/>
        </a:p>
      </dgm:t>
    </dgm:pt>
    <dgm:pt modelId="{0B94D596-1179-4121-AAC2-6958AB4B3631}">
      <dgm:prSet/>
      <dgm:spPr>
        <a:solidFill>
          <a:schemeClr val="bg2">
            <a:lumMod val="75000"/>
          </a:schemeClr>
        </a:solidFill>
      </dgm:spPr>
      <dgm:t>
        <a:bodyPr/>
        <a:lstStyle/>
        <a:p>
          <a:r>
            <a:rPr lang="en-US" b="1" dirty="0" smtClean="0">
              <a:solidFill>
                <a:schemeClr val="bg2">
                  <a:lumMod val="25000"/>
                </a:schemeClr>
              </a:solidFill>
            </a:rPr>
            <a:t>9- CCSAFS Project: </a:t>
          </a:r>
          <a:r>
            <a:rPr lang="en-US" b="1" dirty="0" smtClean="0">
              <a:solidFill>
                <a:schemeClr val="bg1"/>
              </a:solidFill>
            </a:rPr>
            <a:t>Developing a MSc. </a:t>
          </a:r>
          <a:r>
            <a:rPr lang="en-US" b="1" dirty="0" err="1" smtClean="0">
              <a:solidFill>
                <a:schemeClr val="bg1"/>
              </a:solidFill>
            </a:rPr>
            <a:t>Programme</a:t>
          </a:r>
          <a:r>
            <a:rPr lang="en-US" b="1" dirty="0" smtClean="0">
              <a:solidFill>
                <a:schemeClr val="bg1"/>
              </a:solidFill>
            </a:rPr>
            <a:t> in Climate Change, Sustainable Agriculture and food security.</a:t>
          </a:r>
          <a:endParaRPr lang="en-US" b="1" dirty="0">
            <a:solidFill>
              <a:schemeClr val="bg1"/>
            </a:solidFill>
          </a:endParaRPr>
        </a:p>
      </dgm:t>
    </dgm:pt>
    <dgm:pt modelId="{DD707C52-8AE4-406C-899B-A4622AAB0355}" type="parTrans" cxnId="{15C5CD86-7757-4EC8-ACE3-57DFB00627AA}">
      <dgm:prSet/>
      <dgm:spPr/>
      <dgm:t>
        <a:bodyPr/>
        <a:lstStyle/>
        <a:p>
          <a:endParaRPr lang="en-US"/>
        </a:p>
      </dgm:t>
    </dgm:pt>
    <dgm:pt modelId="{8B9B7C07-FE80-465D-AF30-DA267D6DD889}" type="sibTrans" cxnId="{15C5CD86-7757-4EC8-ACE3-57DFB00627AA}">
      <dgm:prSet/>
      <dgm:spPr/>
      <dgm:t>
        <a:bodyPr/>
        <a:lstStyle/>
        <a:p>
          <a:endParaRPr lang="en-US"/>
        </a:p>
      </dgm:t>
    </dgm:pt>
    <dgm:pt modelId="{E553B998-45F5-4A33-A787-6D08C2B76CE6}">
      <dgm:prSet/>
      <dgm:spPr>
        <a:solidFill>
          <a:schemeClr val="bg2">
            <a:lumMod val="75000"/>
          </a:schemeClr>
        </a:solidFill>
      </dgm:spPr>
      <dgm:t>
        <a:bodyPr/>
        <a:lstStyle/>
        <a:p>
          <a:r>
            <a:rPr lang="en-US" b="1" dirty="0" smtClean="0">
              <a:solidFill>
                <a:schemeClr val="bg2">
                  <a:lumMod val="25000"/>
                </a:schemeClr>
              </a:solidFill>
            </a:rPr>
            <a:t>10- </a:t>
          </a:r>
          <a:r>
            <a:rPr lang="en-US" b="1" dirty="0" err="1" smtClean="0">
              <a:solidFill>
                <a:schemeClr val="bg2">
                  <a:lumMod val="25000"/>
                </a:schemeClr>
              </a:solidFill>
            </a:rPr>
            <a:t>FoodQA</a:t>
          </a:r>
          <a:r>
            <a:rPr lang="en-US" b="1" dirty="0" smtClean="0">
              <a:solidFill>
                <a:schemeClr val="bg2">
                  <a:lumMod val="25000"/>
                </a:schemeClr>
              </a:solidFill>
            </a:rPr>
            <a:t> Project: </a:t>
          </a:r>
          <a:r>
            <a:rPr lang="en-US" b="1" dirty="0" smtClean="0"/>
            <a:t>Fostering Academia – Industry Collaboration in food safety and Quality</a:t>
          </a:r>
          <a:endParaRPr lang="en-US" b="1" dirty="0"/>
        </a:p>
      </dgm:t>
    </dgm:pt>
    <dgm:pt modelId="{7B01A0FD-16A6-4E27-9CA0-AF0CD487EF0D}" type="parTrans" cxnId="{CBF7A085-F1CA-4ABB-AE84-086C6B57132B}">
      <dgm:prSet/>
      <dgm:spPr/>
      <dgm:t>
        <a:bodyPr/>
        <a:lstStyle/>
        <a:p>
          <a:endParaRPr lang="en-US"/>
        </a:p>
      </dgm:t>
    </dgm:pt>
    <dgm:pt modelId="{364B3CF1-1CB9-41F9-B2B5-3C7B09C51740}" type="sibTrans" cxnId="{CBF7A085-F1CA-4ABB-AE84-086C6B57132B}">
      <dgm:prSet/>
      <dgm:spPr/>
      <dgm:t>
        <a:bodyPr/>
        <a:lstStyle/>
        <a:p>
          <a:endParaRPr lang="en-US"/>
        </a:p>
      </dgm:t>
    </dgm:pt>
    <dgm:pt modelId="{D72CC356-DA77-4035-B4F1-97099FC87E66}">
      <dgm:prSet/>
      <dgm:spPr>
        <a:solidFill>
          <a:schemeClr val="bg2">
            <a:lumMod val="75000"/>
          </a:schemeClr>
        </a:solidFill>
      </dgm:spPr>
      <dgm:t>
        <a:bodyPr/>
        <a:lstStyle/>
        <a:p>
          <a:r>
            <a:rPr lang="en-US" b="1" dirty="0" smtClean="0">
              <a:solidFill>
                <a:schemeClr val="bg2">
                  <a:lumMod val="25000"/>
                </a:schemeClr>
              </a:solidFill>
            </a:rPr>
            <a:t>11- HEBA: </a:t>
          </a:r>
          <a:r>
            <a:rPr lang="en-US" b="1" dirty="0" smtClean="0"/>
            <a:t>High level </a:t>
          </a:r>
          <a:r>
            <a:rPr lang="en-US" b="1" dirty="0" err="1" smtClean="0"/>
            <a:t>rEnewaBle</a:t>
          </a:r>
          <a:r>
            <a:rPr lang="en-US" b="1" dirty="0" smtClean="0"/>
            <a:t> and energy </a:t>
          </a:r>
          <a:r>
            <a:rPr lang="en-US" b="1" dirty="0" err="1" smtClean="0"/>
            <a:t>efficency</a:t>
          </a:r>
          <a:r>
            <a:rPr lang="en-US" b="1" dirty="0" smtClean="0"/>
            <a:t> </a:t>
          </a:r>
          <a:r>
            <a:rPr lang="en-US" b="1" dirty="0" err="1" smtClean="0"/>
            <a:t>mAster</a:t>
          </a:r>
          <a:r>
            <a:rPr lang="en-US" b="1" dirty="0" smtClean="0"/>
            <a:t> courses</a:t>
          </a:r>
          <a:endParaRPr lang="en-US" b="1" dirty="0"/>
        </a:p>
      </dgm:t>
    </dgm:pt>
    <dgm:pt modelId="{F1168A51-D1B4-4382-BE54-D1D71BEA6519}" type="parTrans" cxnId="{4DAF0F57-19C3-4AAE-9012-16EFF136026A}">
      <dgm:prSet/>
      <dgm:spPr/>
      <dgm:t>
        <a:bodyPr/>
        <a:lstStyle/>
        <a:p>
          <a:endParaRPr lang="en-US"/>
        </a:p>
      </dgm:t>
    </dgm:pt>
    <dgm:pt modelId="{003D98BA-354B-48B3-8CC2-E095B52ECCDD}" type="sibTrans" cxnId="{4DAF0F57-19C3-4AAE-9012-16EFF136026A}">
      <dgm:prSet/>
      <dgm:spPr/>
      <dgm:t>
        <a:bodyPr/>
        <a:lstStyle/>
        <a:p>
          <a:endParaRPr lang="en-US"/>
        </a:p>
      </dgm:t>
    </dgm:pt>
    <dgm:pt modelId="{B562BEE7-82C3-4E4D-8D28-8B8F7E865A69}">
      <dgm:prSet/>
      <dgm:spPr>
        <a:solidFill>
          <a:schemeClr val="bg2">
            <a:lumMod val="75000"/>
          </a:schemeClr>
        </a:solidFill>
      </dgm:spPr>
      <dgm:t>
        <a:bodyPr/>
        <a:lstStyle/>
        <a:p>
          <a:r>
            <a:rPr lang="en-US" b="1" dirty="0" smtClean="0">
              <a:solidFill>
                <a:schemeClr val="bg2">
                  <a:lumMod val="25000"/>
                </a:schemeClr>
              </a:solidFill>
            </a:rPr>
            <a:t>12- </a:t>
          </a:r>
          <a:r>
            <a:rPr lang="en-US" b="1" dirty="0" err="1" smtClean="0">
              <a:solidFill>
                <a:schemeClr val="bg2">
                  <a:lumMod val="25000"/>
                </a:schemeClr>
              </a:solidFill>
            </a:rPr>
            <a:t>MediTec</a:t>
          </a:r>
          <a:r>
            <a:rPr lang="en-US" b="1" dirty="0" smtClean="0">
              <a:solidFill>
                <a:schemeClr val="bg2">
                  <a:lumMod val="25000"/>
                </a:schemeClr>
              </a:solidFill>
            </a:rPr>
            <a:t>: </a:t>
          </a:r>
          <a:r>
            <a:rPr lang="en-US" b="1" dirty="0" smtClean="0"/>
            <a:t>Training for Medical Education via innovative </a:t>
          </a:r>
          <a:r>
            <a:rPr lang="en-US" b="1" dirty="0" err="1" smtClean="0"/>
            <a:t>eTechnology</a:t>
          </a:r>
          <a:endParaRPr lang="en-US" b="1" dirty="0"/>
        </a:p>
      </dgm:t>
    </dgm:pt>
    <dgm:pt modelId="{35DDCC99-2B56-4B30-8EE4-15D0210CED6B}" type="parTrans" cxnId="{948959EC-A1FA-46F4-BEE9-59BA00B07436}">
      <dgm:prSet/>
      <dgm:spPr/>
      <dgm:t>
        <a:bodyPr/>
        <a:lstStyle/>
        <a:p>
          <a:endParaRPr lang="en-US"/>
        </a:p>
      </dgm:t>
    </dgm:pt>
    <dgm:pt modelId="{34B61B4D-B754-4411-AC96-CBAF2F24E896}" type="sibTrans" cxnId="{948959EC-A1FA-46F4-BEE9-59BA00B07436}">
      <dgm:prSet/>
      <dgm:spPr/>
      <dgm:t>
        <a:bodyPr/>
        <a:lstStyle/>
        <a:p>
          <a:endParaRPr lang="en-US"/>
        </a:p>
      </dgm:t>
    </dgm:pt>
    <dgm:pt modelId="{723F3B5F-0787-42AB-83CD-70622CB5162B}">
      <dgm:prSet/>
      <dgm:spPr>
        <a:solidFill>
          <a:schemeClr val="bg2">
            <a:lumMod val="75000"/>
          </a:schemeClr>
        </a:solidFill>
      </dgm:spPr>
      <dgm:t>
        <a:bodyPr/>
        <a:lstStyle/>
        <a:p>
          <a:r>
            <a:rPr lang="en-US" b="1" dirty="0" smtClean="0">
              <a:solidFill>
                <a:schemeClr val="bg2">
                  <a:lumMod val="25000"/>
                </a:schemeClr>
              </a:solidFill>
            </a:rPr>
            <a:t>13- </a:t>
          </a:r>
          <a:r>
            <a:rPr lang="en-US" b="1" dirty="0" err="1" smtClean="0">
              <a:solidFill>
                <a:schemeClr val="bg2">
                  <a:lumMod val="25000"/>
                </a:schemeClr>
              </a:solidFill>
            </a:rPr>
            <a:t>JobJo</a:t>
          </a:r>
          <a:r>
            <a:rPr lang="en-US" b="1" dirty="0" smtClean="0">
              <a:solidFill>
                <a:schemeClr val="bg2">
                  <a:lumMod val="25000"/>
                </a:schemeClr>
              </a:solidFill>
            </a:rPr>
            <a:t>: </a:t>
          </a:r>
          <a:r>
            <a:rPr lang="en-US" b="1" dirty="0" smtClean="0">
              <a:solidFill>
                <a:schemeClr val="bg1"/>
              </a:solidFill>
            </a:rPr>
            <a:t>Promoting Youth Employment in remote areas in Jordan  </a:t>
          </a:r>
          <a:endParaRPr lang="en-US" b="1" dirty="0">
            <a:solidFill>
              <a:schemeClr val="bg1"/>
            </a:solidFill>
          </a:endParaRPr>
        </a:p>
      </dgm:t>
    </dgm:pt>
    <dgm:pt modelId="{CDB8C7A5-F60D-4311-B56B-84D1819E9556}" type="parTrans" cxnId="{929BFB03-73E0-4883-A68C-FC8AD16FFEC0}">
      <dgm:prSet/>
      <dgm:spPr/>
      <dgm:t>
        <a:bodyPr/>
        <a:lstStyle/>
        <a:p>
          <a:endParaRPr lang="en-US"/>
        </a:p>
      </dgm:t>
    </dgm:pt>
    <dgm:pt modelId="{6F3100F0-CB99-477F-B416-A08C069E3556}" type="sibTrans" cxnId="{929BFB03-73E0-4883-A68C-FC8AD16FFEC0}">
      <dgm:prSet/>
      <dgm:spPr/>
      <dgm:t>
        <a:bodyPr/>
        <a:lstStyle/>
        <a:p>
          <a:endParaRPr lang="en-US"/>
        </a:p>
      </dgm:t>
    </dgm:pt>
    <dgm:pt modelId="{F6A1387B-9134-4891-82CE-9BF8379B035D}">
      <dgm:prSet/>
      <dgm:spPr>
        <a:solidFill>
          <a:schemeClr val="bg2">
            <a:lumMod val="75000"/>
          </a:schemeClr>
        </a:solidFill>
      </dgm:spPr>
      <dgm:t>
        <a:bodyPr/>
        <a:lstStyle/>
        <a:p>
          <a:r>
            <a:rPr lang="en-US" b="1" dirty="0" smtClean="0">
              <a:solidFill>
                <a:schemeClr val="bg2">
                  <a:lumMod val="25000"/>
                </a:schemeClr>
              </a:solidFill>
            </a:rPr>
            <a:t>14- </a:t>
          </a:r>
          <a:r>
            <a:rPr lang="en-US" b="1" dirty="0" err="1" smtClean="0">
              <a:solidFill>
                <a:schemeClr val="bg2">
                  <a:lumMod val="25000"/>
                </a:schemeClr>
              </a:solidFill>
            </a:rPr>
            <a:t>WaSec</a:t>
          </a:r>
          <a:r>
            <a:rPr lang="en-US" b="1" dirty="0" smtClean="0">
              <a:solidFill>
                <a:schemeClr val="bg2">
                  <a:lumMod val="25000"/>
                </a:schemeClr>
              </a:solidFill>
            </a:rPr>
            <a:t>: </a:t>
          </a:r>
          <a:r>
            <a:rPr lang="en-US" b="1" dirty="0" smtClean="0">
              <a:solidFill>
                <a:schemeClr val="bg1"/>
              </a:solidFill>
            </a:rPr>
            <a:t>Innovations In Water Education Programs: Enhancing Water Security And Socio-Economic Development In The Eastern Mediterranean Under Climate Change </a:t>
          </a:r>
          <a:endParaRPr lang="en-US" b="1" dirty="0">
            <a:solidFill>
              <a:schemeClr val="bg1"/>
            </a:solidFill>
          </a:endParaRPr>
        </a:p>
      </dgm:t>
    </dgm:pt>
    <dgm:pt modelId="{6F786900-0339-479A-A9A5-121F8C4CFD49}" type="parTrans" cxnId="{443F7BDC-0C63-4284-917A-8FD1B6BE3902}">
      <dgm:prSet/>
      <dgm:spPr/>
      <dgm:t>
        <a:bodyPr/>
        <a:lstStyle/>
        <a:p>
          <a:endParaRPr lang="en-US"/>
        </a:p>
      </dgm:t>
    </dgm:pt>
    <dgm:pt modelId="{914BC79B-6E4F-45F4-BE57-BC07D976CA0C}" type="sibTrans" cxnId="{443F7BDC-0C63-4284-917A-8FD1B6BE3902}">
      <dgm:prSet/>
      <dgm:spPr/>
      <dgm:t>
        <a:bodyPr/>
        <a:lstStyle/>
        <a:p>
          <a:endParaRPr lang="en-US"/>
        </a:p>
      </dgm:t>
    </dgm:pt>
    <dgm:pt modelId="{F90B5806-A590-4E09-A3A4-EAF486A74361}" type="pres">
      <dgm:prSet presAssocID="{F2C9B123-69BB-4477-8759-FE742CB1C473}" presName="linear" presStyleCnt="0">
        <dgm:presLayoutVars>
          <dgm:animLvl val="lvl"/>
          <dgm:resizeHandles val="exact"/>
        </dgm:presLayoutVars>
      </dgm:prSet>
      <dgm:spPr/>
      <dgm:t>
        <a:bodyPr/>
        <a:lstStyle/>
        <a:p>
          <a:endParaRPr lang="en-US"/>
        </a:p>
      </dgm:t>
    </dgm:pt>
    <dgm:pt modelId="{71DA624F-7F05-4B58-96B2-EC46ED8C753A}" type="pres">
      <dgm:prSet presAssocID="{9A3D07AC-E8D9-4F60-87CD-EE871063C7FB}" presName="parentText" presStyleLbl="node1" presStyleIdx="0" presStyleCnt="7">
        <dgm:presLayoutVars>
          <dgm:chMax val="0"/>
          <dgm:bulletEnabled val="1"/>
        </dgm:presLayoutVars>
      </dgm:prSet>
      <dgm:spPr/>
      <dgm:t>
        <a:bodyPr/>
        <a:lstStyle/>
        <a:p>
          <a:endParaRPr lang="en-US"/>
        </a:p>
      </dgm:t>
    </dgm:pt>
    <dgm:pt modelId="{B410458E-6952-468F-80BF-EABA60F22AA9}" type="pres">
      <dgm:prSet presAssocID="{56D991EC-AEA4-4104-B70E-83A491DEDBA4}" presName="spacer" presStyleCnt="0"/>
      <dgm:spPr/>
    </dgm:pt>
    <dgm:pt modelId="{E49F7E80-4D74-4EC9-969A-E62AF197B927}" type="pres">
      <dgm:prSet presAssocID="{0B94D596-1179-4121-AAC2-6958AB4B3631}" presName="parentText" presStyleLbl="node1" presStyleIdx="1" presStyleCnt="7">
        <dgm:presLayoutVars>
          <dgm:chMax val="0"/>
          <dgm:bulletEnabled val="1"/>
        </dgm:presLayoutVars>
      </dgm:prSet>
      <dgm:spPr/>
      <dgm:t>
        <a:bodyPr/>
        <a:lstStyle/>
        <a:p>
          <a:endParaRPr lang="en-US"/>
        </a:p>
      </dgm:t>
    </dgm:pt>
    <dgm:pt modelId="{E2C60060-A5E8-49B9-AA7D-B84B4F81995C}" type="pres">
      <dgm:prSet presAssocID="{8B9B7C07-FE80-465D-AF30-DA267D6DD889}" presName="spacer" presStyleCnt="0"/>
      <dgm:spPr/>
    </dgm:pt>
    <dgm:pt modelId="{DCE6356C-B774-4A9C-A6A4-2710BEF9BE3B}" type="pres">
      <dgm:prSet presAssocID="{E553B998-45F5-4A33-A787-6D08C2B76CE6}" presName="parentText" presStyleLbl="node1" presStyleIdx="2" presStyleCnt="7">
        <dgm:presLayoutVars>
          <dgm:chMax val="0"/>
          <dgm:bulletEnabled val="1"/>
        </dgm:presLayoutVars>
      </dgm:prSet>
      <dgm:spPr/>
      <dgm:t>
        <a:bodyPr/>
        <a:lstStyle/>
        <a:p>
          <a:endParaRPr lang="en-US"/>
        </a:p>
      </dgm:t>
    </dgm:pt>
    <dgm:pt modelId="{60BF7773-797C-4EDF-8C8B-B197E6F26393}" type="pres">
      <dgm:prSet presAssocID="{364B3CF1-1CB9-41F9-B2B5-3C7B09C51740}" presName="spacer" presStyleCnt="0"/>
      <dgm:spPr/>
    </dgm:pt>
    <dgm:pt modelId="{A9B3B353-F41E-414A-9153-B7814E90208D}" type="pres">
      <dgm:prSet presAssocID="{D72CC356-DA77-4035-B4F1-97099FC87E66}" presName="parentText" presStyleLbl="node1" presStyleIdx="3" presStyleCnt="7">
        <dgm:presLayoutVars>
          <dgm:chMax val="0"/>
          <dgm:bulletEnabled val="1"/>
        </dgm:presLayoutVars>
      </dgm:prSet>
      <dgm:spPr/>
      <dgm:t>
        <a:bodyPr/>
        <a:lstStyle/>
        <a:p>
          <a:endParaRPr lang="en-US"/>
        </a:p>
      </dgm:t>
    </dgm:pt>
    <dgm:pt modelId="{B038C271-1351-4439-A236-1AD4C11EC244}" type="pres">
      <dgm:prSet presAssocID="{003D98BA-354B-48B3-8CC2-E095B52ECCDD}" presName="spacer" presStyleCnt="0"/>
      <dgm:spPr/>
    </dgm:pt>
    <dgm:pt modelId="{CA5467BC-310E-45A2-B5BE-A2844C8FA9FE}" type="pres">
      <dgm:prSet presAssocID="{B562BEE7-82C3-4E4D-8D28-8B8F7E865A69}" presName="parentText" presStyleLbl="node1" presStyleIdx="4" presStyleCnt="7">
        <dgm:presLayoutVars>
          <dgm:chMax val="0"/>
          <dgm:bulletEnabled val="1"/>
        </dgm:presLayoutVars>
      </dgm:prSet>
      <dgm:spPr/>
      <dgm:t>
        <a:bodyPr/>
        <a:lstStyle/>
        <a:p>
          <a:endParaRPr lang="en-US"/>
        </a:p>
      </dgm:t>
    </dgm:pt>
    <dgm:pt modelId="{F5ECC721-F881-48F9-BF7B-18B4669EB782}" type="pres">
      <dgm:prSet presAssocID="{34B61B4D-B754-4411-AC96-CBAF2F24E896}" presName="spacer" presStyleCnt="0"/>
      <dgm:spPr/>
    </dgm:pt>
    <dgm:pt modelId="{B0AFA297-463A-4518-B327-34F7F9BCEDBB}" type="pres">
      <dgm:prSet presAssocID="{723F3B5F-0787-42AB-83CD-70622CB5162B}" presName="parentText" presStyleLbl="node1" presStyleIdx="5" presStyleCnt="7">
        <dgm:presLayoutVars>
          <dgm:chMax val="0"/>
          <dgm:bulletEnabled val="1"/>
        </dgm:presLayoutVars>
      </dgm:prSet>
      <dgm:spPr/>
      <dgm:t>
        <a:bodyPr/>
        <a:lstStyle/>
        <a:p>
          <a:endParaRPr lang="en-US"/>
        </a:p>
      </dgm:t>
    </dgm:pt>
    <dgm:pt modelId="{253D6240-C39F-4CE6-ABF2-E3546FB443D0}" type="pres">
      <dgm:prSet presAssocID="{6F3100F0-CB99-477F-B416-A08C069E3556}" presName="spacer" presStyleCnt="0"/>
      <dgm:spPr/>
    </dgm:pt>
    <dgm:pt modelId="{BA688AA3-27DE-473A-A627-28BFB6A40A5D}" type="pres">
      <dgm:prSet presAssocID="{F6A1387B-9134-4891-82CE-9BF8379B035D}" presName="parentText" presStyleLbl="node1" presStyleIdx="6" presStyleCnt="7" custLinFactNeighborX="388" custLinFactNeighborY="93459">
        <dgm:presLayoutVars>
          <dgm:chMax val="0"/>
          <dgm:bulletEnabled val="1"/>
        </dgm:presLayoutVars>
      </dgm:prSet>
      <dgm:spPr/>
      <dgm:t>
        <a:bodyPr/>
        <a:lstStyle/>
        <a:p>
          <a:endParaRPr lang="en-US"/>
        </a:p>
      </dgm:t>
    </dgm:pt>
  </dgm:ptLst>
  <dgm:cxnLst>
    <dgm:cxn modelId="{443F7BDC-0C63-4284-917A-8FD1B6BE3902}" srcId="{F2C9B123-69BB-4477-8759-FE742CB1C473}" destId="{F6A1387B-9134-4891-82CE-9BF8379B035D}" srcOrd="6" destOrd="0" parTransId="{6F786900-0339-479A-A9A5-121F8C4CFD49}" sibTransId="{914BC79B-6E4F-45F4-BE57-BC07D976CA0C}"/>
    <dgm:cxn modelId="{55EB46D5-0A11-43BA-A446-4D2E32ADA345}" type="presOf" srcId="{0B94D596-1179-4121-AAC2-6958AB4B3631}" destId="{E49F7E80-4D74-4EC9-969A-E62AF197B927}" srcOrd="0" destOrd="0" presId="urn:microsoft.com/office/officeart/2005/8/layout/vList2"/>
    <dgm:cxn modelId="{50CC1E3B-E5E0-4250-9994-672F31FF7205}" type="presOf" srcId="{F2C9B123-69BB-4477-8759-FE742CB1C473}" destId="{F90B5806-A590-4E09-A3A4-EAF486A74361}" srcOrd="0" destOrd="0" presId="urn:microsoft.com/office/officeart/2005/8/layout/vList2"/>
    <dgm:cxn modelId="{948959EC-A1FA-46F4-BEE9-59BA00B07436}" srcId="{F2C9B123-69BB-4477-8759-FE742CB1C473}" destId="{B562BEE7-82C3-4E4D-8D28-8B8F7E865A69}" srcOrd="4" destOrd="0" parTransId="{35DDCC99-2B56-4B30-8EE4-15D0210CED6B}" sibTransId="{34B61B4D-B754-4411-AC96-CBAF2F24E896}"/>
    <dgm:cxn modelId="{15C5CD86-7757-4EC8-ACE3-57DFB00627AA}" srcId="{F2C9B123-69BB-4477-8759-FE742CB1C473}" destId="{0B94D596-1179-4121-AAC2-6958AB4B3631}" srcOrd="1" destOrd="0" parTransId="{DD707C52-8AE4-406C-899B-A4622AAB0355}" sibTransId="{8B9B7C07-FE80-465D-AF30-DA267D6DD889}"/>
    <dgm:cxn modelId="{E478221E-B5D0-44D8-B951-241EA1C09674}" type="presOf" srcId="{B562BEE7-82C3-4E4D-8D28-8B8F7E865A69}" destId="{CA5467BC-310E-45A2-B5BE-A2844C8FA9FE}" srcOrd="0" destOrd="0" presId="urn:microsoft.com/office/officeart/2005/8/layout/vList2"/>
    <dgm:cxn modelId="{F516F843-6CA1-42E3-9183-3374FA038785}" srcId="{F2C9B123-69BB-4477-8759-FE742CB1C473}" destId="{9A3D07AC-E8D9-4F60-87CD-EE871063C7FB}" srcOrd="0" destOrd="0" parTransId="{87358607-5E8E-4FF8-9412-0B4B9461107A}" sibTransId="{56D991EC-AEA4-4104-B70E-83A491DEDBA4}"/>
    <dgm:cxn modelId="{7E712AE5-4BFC-4062-A5B4-38A6BEC26F54}" type="presOf" srcId="{723F3B5F-0787-42AB-83CD-70622CB5162B}" destId="{B0AFA297-463A-4518-B327-34F7F9BCEDBB}" srcOrd="0" destOrd="0" presId="urn:microsoft.com/office/officeart/2005/8/layout/vList2"/>
    <dgm:cxn modelId="{4DAF0F57-19C3-4AAE-9012-16EFF136026A}" srcId="{F2C9B123-69BB-4477-8759-FE742CB1C473}" destId="{D72CC356-DA77-4035-B4F1-97099FC87E66}" srcOrd="3" destOrd="0" parTransId="{F1168A51-D1B4-4382-BE54-D1D71BEA6519}" sibTransId="{003D98BA-354B-48B3-8CC2-E095B52ECCDD}"/>
    <dgm:cxn modelId="{CBF7A085-F1CA-4ABB-AE84-086C6B57132B}" srcId="{F2C9B123-69BB-4477-8759-FE742CB1C473}" destId="{E553B998-45F5-4A33-A787-6D08C2B76CE6}" srcOrd="2" destOrd="0" parTransId="{7B01A0FD-16A6-4E27-9CA0-AF0CD487EF0D}" sibTransId="{364B3CF1-1CB9-41F9-B2B5-3C7B09C51740}"/>
    <dgm:cxn modelId="{00517511-B5EF-4E9C-A90E-C570249BB081}" type="presOf" srcId="{E553B998-45F5-4A33-A787-6D08C2B76CE6}" destId="{DCE6356C-B774-4A9C-A6A4-2710BEF9BE3B}" srcOrd="0" destOrd="0" presId="urn:microsoft.com/office/officeart/2005/8/layout/vList2"/>
    <dgm:cxn modelId="{1A811A65-42FD-4745-B26A-08BFE5FCFB26}" type="presOf" srcId="{D72CC356-DA77-4035-B4F1-97099FC87E66}" destId="{A9B3B353-F41E-414A-9153-B7814E90208D}" srcOrd="0" destOrd="0" presId="urn:microsoft.com/office/officeart/2005/8/layout/vList2"/>
    <dgm:cxn modelId="{FFD9F6F0-99B4-422A-91A6-F0D8A3A86DB7}" type="presOf" srcId="{9A3D07AC-E8D9-4F60-87CD-EE871063C7FB}" destId="{71DA624F-7F05-4B58-96B2-EC46ED8C753A}" srcOrd="0" destOrd="0" presId="urn:microsoft.com/office/officeart/2005/8/layout/vList2"/>
    <dgm:cxn modelId="{02E9EA9D-BDCF-487C-9F0D-DE505F5D7C33}" type="presOf" srcId="{F6A1387B-9134-4891-82CE-9BF8379B035D}" destId="{BA688AA3-27DE-473A-A627-28BFB6A40A5D}" srcOrd="0" destOrd="0" presId="urn:microsoft.com/office/officeart/2005/8/layout/vList2"/>
    <dgm:cxn modelId="{929BFB03-73E0-4883-A68C-FC8AD16FFEC0}" srcId="{F2C9B123-69BB-4477-8759-FE742CB1C473}" destId="{723F3B5F-0787-42AB-83CD-70622CB5162B}" srcOrd="5" destOrd="0" parTransId="{CDB8C7A5-F60D-4311-B56B-84D1819E9556}" sibTransId="{6F3100F0-CB99-477F-B416-A08C069E3556}"/>
    <dgm:cxn modelId="{A63B2E3C-4E91-4984-A413-4DA47A4B27AF}" type="presParOf" srcId="{F90B5806-A590-4E09-A3A4-EAF486A74361}" destId="{71DA624F-7F05-4B58-96B2-EC46ED8C753A}" srcOrd="0" destOrd="0" presId="urn:microsoft.com/office/officeart/2005/8/layout/vList2"/>
    <dgm:cxn modelId="{75247C9D-90C9-4A16-AD7D-FF53B390361E}" type="presParOf" srcId="{F90B5806-A590-4E09-A3A4-EAF486A74361}" destId="{B410458E-6952-468F-80BF-EABA60F22AA9}" srcOrd="1" destOrd="0" presId="urn:microsoft.com/office/officeart/2005/8/layout/vList2"/>
    <dgm:cxn modelId="{8097EDC4-4ADD-47EE-906B-0D358885A48D}" type="presParOf" srcId="{F90B5806-A590-4E09-A3A4-EAF486A74361}" destId="{E49F7E80-4D74-4EC9-969A-E62AF197B927}" srcOrd="2" destOrd="0" presId="urn:microsoft.com/office/officeart/2005/8/layout/vList2"/>
    <dgm:cxn modelId="{CE5E9C89-0999-4F4D-B762-E3F3BAC27B2B}" type="presParOf" srcId="{F90B5806-A590-4E09-A3A4-EAF486A74361}" destId="{E2C60060-A5E8-49B9-AA7D-B84B4F81995C}" srcOrd="3" destOrd="0" presId="urn:microsoft.com/office/officeart/2005/8/layout/vList2"/>
    <dgm:cxn modelId="{303A3102-2301-4563-B315-F69DA4BAE002}" type="presParOf" srcId="{F90B5806-A590-4E09-A3A4-EAF486A74361}" destId="{DCE6356C-B774-4A9C-A6A4-2710BEF9BE3B}" srcOrd="4" destOrd="0" presId="urn:microsoft.com/office/officeart/2005/8/layout/vList2"/>
    <dgm:cxn modelId="{1EDA67B3-CB64-4C52-983E-D54C38E94A37}" type="presParOf" srcId="{F90B5806-A590-4E09-A3A4-EAF486A74361}" destId="{60BF7773-797C-4EDF-8C8B-B197E6F26393}" srcOrd="5" destOrd="0" presId="urn:microsoft.com/office/officeart/2005/8/layout/vList2"/>
    <dgm:cxn modelId="{AB4EA256-CB06-474A-AE8E-65B89AB2DD93}" type="presParOf" srcId="{F90B5806-A590-4E09-A3A4-EAF486A74361}" destId="{A9B3B353-F41E-414A-9153-B7814E90208D}" srcOrd="6" destOrd="0" presId="urn:microsoft.com/office/officeart/2005/8/layout/vList2"/>
    <dgm:cxn modelId="{EB5EBBB3-FCD4-442D-B1EE-774462AE8834}" type="presParOf" srcId="{F90B5806-A590-4E09-A3A4-EAF486A74361}" destId="{B038C271-1351-4439-A236-1AD4C11EC244}" srcOrd="7" destOrd="0" presId="urn:microsoft.com/office/officeart/2005/8/layout/vList2"/>
    <dgm:cxn modelId="{50BC2FDF-E9B2-4632-9200-CD75B6B05B1B}" type="presParOf" srcId="{F90B5806-A590-4E09-A3A4-EAF486A74361}" destId="{CA5467BC-310E-45A2-B5BE-A2844C8FA9FE}" srcOrd="8" destOrd="0" presId="urn:microsoft.com/office/officeart/2005/8/layout/vList2"/>
    <dgm:cxn modelId="{3BAFB823-D727-4851-8E57-7A7A10574B7F}" type="presParOf" srcId="{F90B5806-A590-4E09-A3A4-EAF486A74361}" destId="{F5ECC721-F881-48F9-BF7B-18B4669EB782}" srcOrd="9" destOrd="0" presId="urn:microsoft.com/office/officeart/2005/8/layout/vList2"/>
    <dgm:cxn modelId="{14E4AA44-9E78-416C-A572-97ADC1D0EFEB}" type="presParOf" srcId="{F90B5806-A590-4E09-A3A4-EAF486A74361}" destId="{B0AFA297-463A-4518-B327-34F7F9BCEDBB}" srcOrd="10" destOrd="0" presId="urn:microsoft.com/office/officeart/2005/8/layout/vList2"/>
    <dgm:cxn modelId="{83A82F9B-F205-4BE1-9CBE-F3D91E127B18}" type="presParOf" srcId="{F90B5806-A590-4E09-A3A4-EAF486A74361}" destId="{253D6240-C39F-4CE6-ABF2-E3546FB443D0}" srcOrd="11" destOrd="0" presId="urn:microsoft.com/office/officeart/2005/8/layout/vList2"/>
    <dgm:cxn modelId="{FF8B23A3-4E0B-422D-A0F8-C603FDBA8979}" type="presParOf" srcId="{F90B5806-A590-4E09-A3A4-EAF486A74361}" destId="{BA688AA3-27DE-473A-A627-28BFB6A40A5D}" srcOrd="1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86A7F1D-B9B9-4F0F-9ACE-BC31499B39FD}">
      <dsp:nvSpPr>
        <dsp:cNvPr id="0" name=""/>
        <dsp:cNvSpPr/>
      </dsp:nvSpPr>
      <dsp:spPr>
        <a:xfrm>
          <a:off x="2571" y="6051"/>
          <a:ext cx="2507456" cy="3744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n-US" sz="1300" b="1" kern="1200" dirty="0" smtClean="0"/>
            <a:t>Health Schools</a:t>
          </a:r>
          <a:endParaRPr lang="en-US" sz="1300" b="1" kern="1200" dirty="0"/>
        </a:p>
      </dsp:txBody>
      <dsp:txXfrm>
        <a:off x="2571" y="6051"/>
        <a:ext cx="2507456" cy="374400"/>
      </dsp:txXfrm>
    </dsp:sp>
    <dsp:sp modelId="{F26A1E66-B745-4300-93A1-86449D90E2D7}">
      <dsp:nvSpPr>
        <dsp:cNvPr id="0" name=""/>
        <dsp:cNvSpPr/>
      </dsp:nvSpPr>
      <dsp:spPr>
        <a:xfrm>
          <a:off x="2571" y="380451"/>
          <a:ext cx="2507456" cy="4139459"/>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rtl="0">
            <a:lnSpc>
              <a:spcPct val="90000"/>
            </a:lnSpc>
            <a:spcBef>
              <a:spcPct val="0"/>
            </a:spcBef>
            <a:spcAft>
              <a:spcPct val="15000"/>
            </a:spcAft>
            <a:buChar char="••"/>
          </a:pPr>
          <a:r>
            <a:rPr lang="en-US" sz="1300" b="0" i="0" u="none" kern="1200" dirty="0" smtClean="0"/>
            <a:t>Medicine</a:t>
          </a:r>
          <a:endParaRPr lang="en-US" sz="1300" kern="1200" dirty="0"/>
        </a:p>
        <a:p>
          <a:pPr marL="114300" lvl="1" indent="-114300" algn="l" defTabSz="577850">
            <a:lnSpc>
              <a:spcPct val="90000"/>
            </a:lnSpc>
            <a:spcBef>
              <a:spcPct val="0"/>
            </a:spcBef>
            <a:spcAft>
              <a:spcPct val="15000"/>
            </a:spcAft>
            <a:buChar char="••"/>
          </a:pPr>
          <a:endParaRPr lang="en-US" sz="1300" kern="1200"/>
        </a:p>
        <a:p>
          <a:pPr marL="114300" lvl="1" indent="-114300" algn="l" defTabSz="577850" rtl="0">
            <a:lnSpc>
              <a:spcPct val="90000"/>
            </a:lnSpc>
            <a:spcBef>
              <a:spcPct val="0"/>
            </a:spcBef>
            <a:spcAft>
              <a:spcPct val="15000"/>
            </a:spcAft>
            <a:buChar char="••"/>
          </a:pPr>
          <a:r>
            <a:rPr lang="en-US" sz="1300" b="0" i="0" u="none" kern="1200" smtClean="0"/>
            <a:t>Nursing</a:t>
          </a:r>
          <a:endParaRPr lang="en-US" sz="1300" b="0" i="0" u="none" kern="1200"/>
        </a:p>
        <a:p>
          <a:pPr marL="114300" lvl="1" indent="-114300" algn="l" defTabSz="577850">
            <a:lnSpc>
              <a:spcPct val="90000"/>
            </a:lnSpc>
            <a:spcBef>
              <a:spcPct val="0"/>
            </a:spcBef>
            <a:spcAft>
              <a:spcPct val="15000"/>
            </a:spcAft>
            <a:buChar char="••"/>
          </a:pPr>
          <a:endParaRPr lang="en-US" sz="1300" kern="1200"/>
        </a:p>
        <a:p>
          <a:pPr marL="114300" lvl="1" indent="-114300" algn="l" defTabSz="577850" rtl="0">
            <a:lnSpc>
              <a:spcPct val="90000"/>
            </a:lnSpc>
            <a:spcBef>
              <a:spcPct val="0"/>
            </a:spcBef>
            <a:spcAft>
              <a:spcPct val="15000"/>
            </a:spcAft>
            <a:buChar char="••"/>
          </a:pPr>
          <a:r>
            <a:rPr lang="en-US" sz="1300" b="0" i="0" u="none" kern="1200" smtClean="0"/>
            <a:t>Pharmacy</a:t>
          </a:r>
          <a:endParaRPr lang="en-US" sz="1300" b="0" i="0" u="none" kern="1200"/>
        </a:p>
        <a:p>
          <a:pPr marL="114300" lvl="1" indent="-114300" algn="l" defTabSz="577850">
            <a:lnSpc>
              <a:spcPct val="90000"/>
            </a:lnSpc>
            <a:spcBef>
              <a:spcPct val="0"/>
            </a:spcBef>
            <a:spcAft>
              <a:spcPct val="15000"/>
            </a:spcAft>
            <a:buChar char="••"/>
          </a:pPr>
          <a:endParaRPr lang="en-US" sz="1300" kern="1200"/>
        </a:p>
        <a:p>
          <a:pPr marL="114300" lvl="1" indent="-114300" algn="l" defTabSz="577850" rtl="0">
            <a:lnSpc>
              <a:spcPct val="90000"/>
            </a:lnSpc>
            <a:spcBef>
              <a:spcPct val="0"/>
            </a:spcBef>
            <a:spcAft>
              <a:spcPct val="15000"/>
            </a:spcAft>
            <a:buChar char="••"/>
          </a:pPr>
          <a:r>
            <a:rPr lang="en-US" sz="1300" b="0" i="0" u="none" kern="1200" smtClean="0"/>
            <a:t>Dentistry</a:t>
          </a:r>
          <a:endParaRPr lang="en-US" sz="1300" b="0" i="0" u="none" kern="1200"/>
        </a:p>
        <a:p>
          <a:pPr marL="114300" lvl="1" indent="-114300" algn="l" defTabSz="577850">
            <a:lnSpc>
              <a:spcPct val="90000"/>
            </a:lnSpc>
            <a:spcBef>
              <a:spcPct val="0"/>
            </a:spcBef>
            <a:spcAft>
              <a:spcPct val="15000"/>
            </a:spcAft>
            <a:buChar char="••"/>
          </a:pPr>
          <a:endParaRPr lang="en-US" sz="1300" kern="1200"/>
        </a:p>
        <a:p>
          <a:pPr marL="114300" lvl="1" indent="-114300" algn="l" defTabSz="577850" rtl="0">
            <a:lnSpc>
              <a:spcPct val="90000"/>
            </a:lnSpc>
            <a:spcBef>
              <a:spcPct val="0"/>
            </a:spcBef>
            <a:spcAft>
              <a:spcPct val="15000"/>
            </a:spcAft>
            <a:buChar char="••"/>
          </a:pPr>
          <a:r>
            <a:rPr lang="en-US" sz="1300" b="0" i="0" u="none" kern="1200" dirty="0" smtClean="0"/>
            <a:t>Rehabilitation</a:t>
          </a:r>
          <a:endParaRPr lang="en-US" sz="1300" b="0" i="0" u="none" kern="1200" dirty="0"/>
        </a:p>
      </dsp:txBody>
      <dsp:txXfrm>
        <a:off x="2571" y="380451"/>
        <a:ext cx="2507456" cy="4139459"/>
      </dsp:txXfrm>
    </dsp:sp>
    <dsp:sp modelId="{3F991602-9034-4865-892D-06FFCD055B43}">
      <dsp:nvSpPr>
        <dsp:cNvPr id="0" name=""/>
        <dsp:cNvSpPr/>
      </dsp:nvSpPr>
      <dsp:spPr>
        <a:xfrm>
          <a:off x="2861071" y="6051"/>
          <a:ext cx="2507456" cy="374400"/>
        </a:xfrm>
        <a:prstGeom prst="rect">
          <a:avLst/>
        </a:prstGeom>
        <a:solidFill>
          <a:schemeClr val="accent2">
            <a:hueOff val="2340759"/>
            <a:satOff val="-2919"/>
            <a:lumOff val="686"/>
            <a:alphaOff val="0"/>
          </a:schemeClr>
        </a:solidFill>
        <a:ln w="25400" cap="flat" cmpd="sng" algn="ctr">
          <a:solidFill>
            <a:schemeClr val="accent2">
              <a:hueOff val="2340759"/>
              <a:satOff val="-2919"/>
              <a:lumOff val="686"/>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n-US" sz="1300" b="1" kern="1200" dirty="0" smtClean="0"/>
            <a:t>Scientific Schools</a:t>
          </a:r>
          <a:endParaRPr lang="en-US" sz="1300" b="1" kern="1200" dirty="0"/>
        </a:p>
      </dsp:txBody>
      <dsp:txXfrm>
        <a:off x="2861071" y="6051"/>
        <a:ext cx="2507456" cy="374400"/>
      </dsp:txXfrm>
    </dsp:sp>
    <dsp:sp modelId="{BC5AE17A-1D1D-405A-880E-6D38896602F2}">
      <dsp:nvSpPr>
        <dsp:cNvPr id="0" name=""/>
        <dsp:cNvSpPr/>
      </dsp:nvSpPr>
      <dsp:spPr>
        <a:xfrm>
          <a:off x="2861071" y="380451"/>
          <a:ext cx="2507456" cy="4139459"/>
        </a:xfrm>
        <a:prstGeom prst="rect">
          <a:avLst/>
        </a:prstGeom>
        <a:solidFill>
          <a:schemeClr val="accent2">
            <a:tint val="40000"/>
            <a:alpha val="90000"/>
            <a:hueOff val="2512910"/>
            <a:satOff val="-2189"/>
            <a:lumOff val="-3"/>
            <a:alphaOff val="0"/>
          </a:schemeClr>
        </a:solidFill>
        <a:ln w="25400" cap="flat" cmpd="sng" algn="ctr">
          <a:solidFill>
            <a:schemeClr val="accent2">
              <a:tint val="40000"/>
              <a:alpha val="90000"/>
              <a:hueOff val="2512910"/>
              <a:satOff val="-2189"/>
              <a:lumOff val="-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rtl="0">
            <a:lnSpc>
              <a:spcPct val="90000"/>
            </a:lnSpc>
            <a:spcBef>
              <a:spcPct val="0"/>
            </a:spcBef>
            <a:spcAft>
              <a:spcPct val="15000"/>
            </a:spcAft>
            <a:buChar char="••"/>
          </a:pPr>
          <a:r>
            <a:rPr lang="en-US" sz="1300" b="0" i="0" u="none" kern="1200" dirty="0" smtClean="0"/>
            <a:t>Science</a:t>
          </a:r>
          <a:endParaRPr lang="en-US" sz="1300" kern="1200" dirty="0"/>
        </a:p>
        <a:p>
          <a:pPr marL="114300" lvl="1" indent="-114300" algn="l" defTabSz="577850">
            <a:lnSpc>
              <a:spcPct val="90000"/>
            </a:lnSpc>
            <a:spcBef>
              <a:spcPct val="0"/>
            </a:spcBef>
            <a:spcAft>
              <a:spcPct val="15000"/>
            </a:spcAft>
            <a:buChar char="••"/>
          </a:pPr>
          <a:endParaRPr lang="en-US" sz="1300" kern="1200"/>
        </a:p>
        <a:p>
          <a:pPr marL="114300" lvl="1" indent="-114300" algn="l" defTabSz="577850" rtl="0">
            <a:lnSpc>
              <a:spcPct val="90000"/>
            </a:lnSpc>
            <a:spcBef>
              <a:spcPct val="0"/>
            </a:spcBef>
            <a:spcAft>
              <a:spcPct val="15000"/>
            </a:spcAft>
            <a:buChar char="••"/>
          </a:pPr>
          <a:r>
            <a:rPr lang="en-US" sz="1300" b="0" i="0" u="none" kern="1200" smtClean="0"/>
            <a:t>King Abdullah II School for Information Technology</a:t>
          </a:r>
          <a:endParaRPr lang="en-US" sz="1300" b="0" i="0" u="none" kern="1200"/>
        </a:p>
        <a:p>
          <a:pPr marL="114300" lvl="1" indent="-114300" algn="l" defTabSz="577850">
            <a:lnSpc>
              <a:spcPct val="90000"/>
            </a:lnSpc>
            <a:spcBef>
              <a:spcPct val="0"/>
            </a:spcBef>
            <a:spcAft>
              <a:spcPct val="15000"/>
            </a:spcAft>
            <a:buChar char="••"/>
          </a:pPr>
          <a:endParaRPr lang="en-US" sz="1300" kern="1200"/>
        </a:p>
        <a:p>
          <a:pPr marL="114300" lvl="1" indent="-114300" algn="l" defTabSz="577850" rtl="0">
            <a:lnSpc>
              <a:spcPct val="90000"/>
            </a:lnSpc>
            <a:spcBef>
              <a:spcPct val="0"/>
            </a:spcBef>
            <a:spcAft>
              <a:spcPct val="15000"/>
            </a:spcAft>
            <a:buChar char="••"/>
          </a:pPr>
          <a:r>
            <a:rPr lang="en-US" sz="1300" b="0" i="0" u="none" kern="1200" smtClean="0"/>
            <a:t>Engineering</a:t>
          </a:r>
          <a:endParaRPr lang="en-US" sz="1300" b="0" i="0" u="none" kern="1200"/>
        </a:p>
        <a:p>
          <a:pPr marL="114300" lvl="1" indent="-114300" algn="l" defTabSz="577850">
            <a:lnSpc>
              <a:spcPct val="90000"/>
            </a:lnSpc>
            <a:spcBef>
              <a:spcPct val="0"/>
            </a:spcBef>
            <a:spcAft>
              <a:spcPct val="15000"/>
            </a:spcAft>
            <a:buChar char="••"/>
          </a:pPr>
          <a:endParaRPr lang="en-US" sz="1300" kern="1200"/>
        </a:p>
        <a:p>
          <a:pPr marL="114300" lvl="1" indent="-114300" algn="l" defTabSz="577850" rtl="0">
            <a:lnSpc>
              <a:spcPct val="90000"/>
            </a:lnSpc>
            <a:spcBef>
              <a:spcPct val="0"/>
            </a:spcBef>
            <a:spcAft>
              <a:spcPct val="15000"/>
            </a:spcAft>
            <a:buChar char="••"/>
          </a:pPr>
          <a:r>
            <a:rPr lang="en-US" sz="1300" b="0" i="0" u="none" kern="1200" dirty="0" smtClean="0"/>
            <a:t>Agriculture</a:t>
          </a:r>
          <a:endParaRPr lang="en-US" sz="1300" b="0" i="0" u="none" kern="1200" dirty="0"/>
        </a:p>
      </dsp:txBody>
      <dsp:txXfrm>
        <a:off x="2861071" y="380451"/>
        <a:ext cx="2507456" cy="4139459"/>
      </dsp:txXfrm>
    </dsp:sp>
    <dsp:sp modelId="{5D0A5E29-9BD6-4582-8B05-2392302600F1}">
      <dsp:nvSpPr>
        <dsp:cNvPr id="0" name=""/>
        <dsp:cNvSpPr/>
      </dsp:nvSpPr>
      <dsp:spPr>
        <a:xfrm>
          <a:off x="5719571" y="6051"/>
          <a:ext cx="2507456" cy="374400"/>
        </a:xfrm>
        <a:prstGeom prst="rect">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n-US" sz="1300" b="1" kern="1200" dirty="0" smtClean="0"/>
            <a:t>Humanities Schools</a:t>
          </a:r>
          <a:endParaRPr lang="en-US" sz="1300" b="1" kern="1200" dirty="0"/>
        </a:p>
      </dsp:txBody>
      <dsp:txXfrm>
        <a:off x="5719571" y="6051"/>
        <a:ext cx="2507456" cy="374400"/>
      </dsp:txXfrm>
    </dsp:sp>
    <dsp:sp modelId="{03749D1A-E3FF-4BF2-B3BD-0CE03F789C28}">
      <dsp:nvSpPr>
        <dsp:cNvPr id="0" name=""/>
        <dsp:cNvSpPr/>
      </dsp:nvSpPr>
      <dsp:spPr>
        <a:xfrm>
          <a:off x="5719571" y="380451"/>
          <a:ext cx="2507456" cy="4139459"/>
        </a:xfrm>
        <a:prstGeom prst="rect">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rtl="0">
            <a:lnSpc>
              <a:spcPct val="90000"/>
            </a:lnSpc>
            <a:spcBef>
              <a:spcPct val="0"/>
            </a:spcBef>
            <a:spcAft>
              <a:spcPct val="15000"/>
            </a:spcAft>
            <a:buChar char="••"/>
          </a:pPr>
          <a:r>
            <a:rPr lang="en-US" sz="1300" b="0" i="0" u="none" kern="1200" dirty="0" smtClean="0"/>
            <a:t>Arts</a:t>
          </a:r>
          <a:endParaRPr lang="en-US" sz="1300" b="0" kern="1200" dirty="0"/>
        </a:p>
        <a:p>
          <a:pPr marL="114300" lvl="1" indent="-114300" algn="l" defTabSz="577850">
            <a:lnSpc>
              <a:spcPct val="90000"/>
            </a:lnSpc>
            <a:spcBef>
              <a:spcPct val="0"/>
            </a:spcBef>
            <a:spcAft>
              <a:spcPct val="15000"/>
            </a:spcAft>
            <a:buChar char="••"/>
          </a:pPr>
          <a:endParaRPr lang="en-US" sz="1300" kern="1200" dirty="0"/>
        </a:p>
        <a:p>
          <a:pPr marL="114300" lvl="1" indent="-114300" algn="l" defTabSz="577850" rtl="0">
            <a:lnSpc>
              <a:spcPct val="90000"/>
            </a:lnSpc>
            <a:spcBef>
              <a:spcPct val="0"/>
            </a:spcBef>
            <a:spcAft>
              <a:spcPct val="15000"/>
            </a:spcAft>
            <a:buChar char="••"/>
          </a:pPr>
          <a:r>
            <a:rPr lang="en-US" sz="1300" b="0" i="0" u="none" kern="1200" smtClean="0"/>
            <a:t>Business</a:t>
          </a:r>
          <a:endParaRPr lang="en-US" sz="1300" b="0" i="0" u="none" kern="1200"/>
        </a:p>
        <a:p>
          <a:pPr marL="114300" lvl="1" indent="-114300" algn="l" defTabSz="577850">
            <a:lnSpc>
              <a:spcPct val="90000"/>
            </a:lnSpc>
            <a:spcBef>
              <a:spcPct val="0"/>
            </a:spcBef>
            <a:spcAft>
              <a:spcPct val="15000"/>
            </a:spcAft>
            <a:buChar char="••"/>
          </a:pPr>
          <a:endParaRPr lang="en-US" sz="1300" kern="1200"/>
        </a:p>
        <a:p>
          <a:pPr marL="114300" lvl="1" indent="-114300" algn="l" defTabSz="577850" rtl="0">
            <a:lnSpc>
              <a:spcPct val="90000"/>
            </a:lnSpc>
            <a:spcBef>
              <a:spcPct val="0"/>
            </a:spcBef>
            <a:spcAft>
              <a:spcPct val="15000"/>
            </a:spcAft>
            <a:buChar char="••"/>
          </a:pPr>
          <a:r>
            <a:rPr lang="en-US" sz="1300" b="0" i="0" u="none" kern="1200" smtClean="0"/>
            <a:t>Shari'a (Islamic Studies)</a:t>
          </a:r>
          <a:endParaRPr lang="en-US" sz="1300" b="0" i="0" u="none" kern="1200"/>
        </a:p>
        <a:p>
          <a:pPr marL="114300" lvl="1" indent="-114300" algn="l" defTabSz="577850">
            <a:lnSpc>
              <a:spcPct val="90000"/>
            </a:lnSpc>
            <a:spcBef>
              <a:spcPct val="0"/>
            </a:spcBef>
            <a:spcAft>
              <a:spcPct val="15000"/>
            </a:spcAft>
            <a:buChar char="••"/>
          </a:pPr>
          <a:endParaRPr lang="en-US" sz="1300" kern="1200"/>
        </a:p>
        <a:p>
          <a:pPr marL="114300" lvl="1" indent="-114300" algn="l" defTabSz="577850" rtl="0">
            <a:lnSpc>
              <a:spcPct val="90000"/>
            </a:lnSpc>
            <a:spcBef>
              <a:spcPct val="0"/>
            </a:spcBef>
            <a:spcAft>
              <a:spcPct val="15000"/>
            </a:spcAft>
            <a:buChar char="••"/>
          </a:pPr>
          <a:r>
            <a:rPr lang="en-US" sz="1300" b="0" i="0" u="none" kern="1200" smtClean="0"/>
            <a:t>Educational Sciences</a:t>
          </a:r>
          <a:endParaRPr lang="en-US" sz="1300" b="0" i="0" u="none" kern="1200"/>
        </a:p>
        <a:p>
          <a:pPr marL="114300" lvl="1" indent="-114300" algn="l" defTabSz="577850">
            <a:lnSpc>
              <a:spcPct val="90000"/>
            </a:lnSpc>
            <a:spcBef>
              <a:spcPct val="0"/>
            </a:spcBef>
            <a:spcAft>
              <a:spcPct val="15000"/>
            </a:spcAft>
            <a:buChar char="••"/>
          </a:pPr>
          <a:endParaRPr lang="en-US" sz="1300" kern="1200"/>
        </a:p>
        <a:p>
          <a:pPr marL="114300" lvl="1" indent="-114300" algn="l" defTabSz="577850" rtl="0">
            <a:lnSpc>
              <a:spcPct val="90000"/>
            </a:lnSpc>
            <a:spcBef>
              <a:spcPct val="0"/>
            </a:spcBef>
            <a:spcAft>
              <a:spcPct val="15000"/>
            </a:spcAft>
            <a:buChar char="••"/>
          </a:pPr>
          <a:r>
            <a:rPr lang="en-US" sz="1300" b="0" i="0" u="none" kern="1200" smtClean="0"/>
            <a:t>Law</a:t>
          </a:r>
          <a:endParaRPr lang="en-US" sz="1300" b="0" i="0" u="none" kern="1200"/>
        </a:p>
        <a:p>
          <a:pPr marL="114300" lvl="1" indent="-114300" algn="l" defTabSz="577850">
            <a:lnSpc>
              <a:spcPct val="90000"/>
            </a:lnSpc>
            <a:spcBef>
              <a:spcPct val="0"/>
            </a:spcBef>
            <a:spcAft>
              <a:spcPct val="15000"/>
            </a:spcAft>
            <a:buChar char="••"/>
          </a:pPr>
          <a:endParaRPr lang="en-US" sz="1300" kern="1200"/>
        </a:p>
        <a:p>
          <a:pPr marL="114300" lvl="1" indent="-114300" algn="l" defTabSz="577850" rtl="0">
            <a:lnSpc>
              <a:spcPct val="90000"/>
            </a:lnSpc>
            <a:spcBef>
              <a:spcPct val="0"/>
            </a:spcBef>
            <a:spcAft>
              <a:spcPct val="15000"/>
            </a:spcAft>
            <a:buChar char="••"/>
          </a:pPr>
          <a:r>
            <a:rPr lang="en-US" sz="1300" b="0" i="0" u="none" kern="1200" dirty="0" smtClean="0"/>
            <a:t>Physical Education</a:t>
          </a:r>
          <a:endParaRPr lang="en-US" sz="1300" b="0" i="0" u="none" kern="1200" dirty="0"/>
        </a:p>
        <a:p>
          <a:pPr marL="114300" lvl="1" indent="-114300" algn="l" defTabSz="577850">
            <a:lnSpc>
              <a:spcPct val="90000"/>
            </a:lnSpc>
            <a:spcBef>
              <a:spcPct val="0"/>
            </a:spcBef>
            <a:spcAft>
              <a:spcPct val="15000"/>
            </a:spcAft>
            <a:buChar char="••"/>
          </a:pPr>
          <a:endParaRPr lang="en-US" sz="1300" kern="1200"/>
        </a:p>
        <a:p>
          <a:pPr marL="114300" lvl="1" indent="-114300" algn="l" defTabSz="577850" rtl="0">
            <a:lnSpc>
              <a:spcPct val="90000"/>
            </a:lnSpc>
            <a:spcBef>
              <a:spcPct val="0"/>
            </a:spcBef>
            <a:spcAft>
              <a:spcPct val="15000"/>
            </a:spcAft>
            <a:buChar char="••"/>
          </a:pPr>
          <a:r>
            <a:rPr lang="en-US" sz="1300" b="0" i="0" u="none" kern="1200" smtClean="0"/>
            <a:t>Arts and Design</a:t>
          </a:r>
          <a:endParaRPr lang="en-US" sz="1300" b="0" i="0" u="none" kern="1200"/>
        </a:p>
        <a:p>
          <a:pPr marL="114300" lvl="1" indent="-114300" algn="l" defTabSz="577850">
            <a:lnSpc>
              <a:spcPct val="90000"/>
            </a:lnSpc>
            <a:spcBef>
              <a:spcPct val="0"/>
            </a:spcBef>
            <a:spcAft>
              <a:spcPct val="15000"/>
            </a:spcAft>
            <a:buChar char="••"/>
          </a:pPr>
          <a:endParaRPr lang="en-US" sz="1300" kern="1200"/>
        </a:p>
        <a:p>
          <a:pPr marL="114300" lvl="1" indent="-114300" algn="l" defTabSz="577850" rtl="0">
            <a:lnSpc>
              <a:spcPct val="90000"/>
            </a:lnSpc>
            <a:spcBef>
              <a:spcPct val="0"/>
            </a:spcBef>
            <a:spcAft>
              <a:spcPct val="15000"/>
            </a:spcAft>
            <a:buChar char="••"/>
          </a:pPr>
          <a:r>
            <a:rPr lang="en-US" sz="1300" b="0" i="0" u="none" kern="1200" smtClean="0"/>
            <a:t>International Studies and Political Science</a:t>
          </a:r>
          <a:endParaRPr lang="en-US" sz="1300" b="0" i="0" u="none" kern="1200"/>
        </a:p>
        <a:p>
          <a:pPr marL="114300" lvl="1" indent="-114300" algn="l" defTabSz="577850">
            <a:lnSpc>
              <a:spcPct val="90000"/>
            </a:lnSpc>
            <a:spcBef>
              <a:spcPct val="0"/>
            </a:spcBef>
            <a:spcAft>
              <a:spcPct val="15000"/>
            </a:spcAft>
            <a:buChar char="••"/>
          </a:pPr>
          <a:endParaRPr lang="en-US" sz="1300" kern="1200"/>
        </a:p>
        <a:p>
          <a:pPr marL="114300" lvl="1" indent="-114300" algn="l" defTabSz="577850" rtl="0">
            <a:lnSpc>
              <a:spcPct val="90000"/>
            </a:lnSpc>
            <a:spcBef>
              <a:spcPct val="0"/>
            </a:spcBef>
            <a:spcAft>
              <a:spcPct val="15000"/>
            </a:spcAft>
            <a:buChar char="••"/>
          </a:pPr>
          <a:r>
            <a:rPr lang="en-US" sz="1300" b="0" i="0" u="none" kern="1200" smtClean="0"/>
            <a:t>Foreign languages</a:t>
          </a:r>
          <a:endParaRPr lang="en-US" sz="1300" b="0" i="0" u="none" kern="1200"/>
        </a:p>
        <a:p>
          <a:pPr marL="114300" lvl="1" indent="-114300" algn="l" defTabSz="577850" rtl="0">
            <a:lnSpc>
              <a:spcPct val="90000"/>
            </a:lnSpc>
            <a:spcBef>
              <a:spcPct val="0"/>
            </a:spcBef>
            <a:spcAft>
              <a:spcPct val="15000"/>
            </a:spcAft>
            <a:buChar char="••"/>
          </a:pPr>
          <a:r>
            <a:rPr lang="en-US" sz="1300" b="0" i="0" u="none" kern="1200" dirty="0" smtClean="0"/>
            <a:t>Archaeology and Tourism</a:t>
          </a:r>
          <a:endParaRPr lang="en-US" sz="1300" b="0" i="0" u="none" kern="1200" dirty="0"/>
        </a:p>
      </dsp:txBody>
      <dsp:txXfrm>
        <a:off x="5719571" y="380451"/>
        <a:ext cx="2507456" cy="413945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173C4F3-16A5-410A-9B4C-8F2D54881D73}">
      <dsp:nvSpPr>
        <dsp:cNvPr id="0" name=""/>
        <dsp:cNvSpPr/>
      </dsp:nvSpPr>
      <dsp:spPr>
        <a:xfrm>
          <a:off x="0" y="1032"/>
          <a:ext cx="8229599" cy="524032"/>
        </a:xfrm>
        <a:prstGeom prst="roundRect">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i="1" kern="1200" dirty="0" smtClean="0"/>
            <a:t>Capacity building Projects</a:t>
          </a:r>
          <a:r>
            <a:rPr lang="ar-SA" sz="2000" b="1" i="1" kern="1200" dirty="0" smtClean="0"/>
            <a:t> </a:t>
          </a:r>
          <a:r>
            <a:rPr lang="en-US" sz="2000" b="1" i="1" kern="1200" dirty="0" smtClean="0"/>
            <a:t>at UJ-Erasmus+ Projects </a:t>
          </a:r>
          <a:endParaRPr lang="en-US" sz="2000" b="1" i="1" kern="1200" dirty="0"/>
        </a:p>
      </dsp:txBody>
      <dsp:txXfrm>
        <a:off x="0" y="1032"/>
        <a:ext cx="8229599" cy="524032"/>
      </dsp:txXfrm>
    </dsp:sp>
    <dsp:sp modelId="{4BA34DC7-7AB3-44B3-B4A2-3C432EC8D00A}">
      <dsp:nvSpPr>
        <dsp:cNvPr id="0" name=""/>
        <dsp:cNvSpPr/>
      </dsp:nvSpPr>
      <dsp:spPr>
        <a:xfrm>
          <a:off x="0" y="597285"/>
          <a:ext cx="8229599" cy="524032"/>
        </a:xfrm>
        <a:prstGeom prst="round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b="1" kern="1200" dirty="0" smtClean="0">
              <a:solidFill>
                <a:schemeClr val="bg2">
                  <a:lumMod val="25000"/>
                </a:schemeClr>
              </a:solidFill>
            </a:rPr>
            <a:t>1- Methods Project: </a:t>
          </a:r>
          <a:r>
            <a:rPr lang="en-US" sz="1300" b="1" kern="1200" dirty="0" smtClean="0"/>
            <a:t>Modernization of teaching methodologies in higher education: EU experience for Jordan and Palestinian territory.</a:t>
          </a:r>
          <a:endParaRPr lang="en-US" sz="1300" b="1" kern="1200" dirty="0"/>
        </a:p>
      </dsp:txBody>
      <dsp:txXfrm>
        <a:off x="0" y="597285"/>
        <a:ext cx="8229599" cy="524032"/>
      </dsp:txXfrm>
    </dsp:sp>
    <dsp:sp modelId="{DAAD0431-D4B7-4501-979F-DADBB3D2DD02}">
      <dsp:nvSpPr>
        <dsp:cNvPr id="0" name=""/>
        <dsp:cNvSpPr/>
      </dsp:nvSpPr>
      <dsp:spPr>
        <a:xfrm>
          <a:off x="0" y="1158757"/>
          <a:ext cx="8229599" cy="524032"/>
        </a:xfrm>
        <a:prstGeom prst="round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b="1" kern="1200" dirty="0" smtClean="0">
              <a:solidFill>
                <a:schemeClr val="bg2">
                  <a:lumMod val="25000"/>
                </a:schemeClr>
              </a:solidFill>
            </a:rPr>
            <a:t>2- EGREEN Project: </a:t>
          </a:r>
          <a:r>
            <a:rPr lang="en-US" sz="1300" b="1" kern="1200" dirty="0" smtClean="0"/>
            <a:t>Development of environmental engineering courses and injection of climate change concept for undergraduate curriculum</a:t>
          </a:r>
          <a:r>
            <a:rPr lang="en-US" sz="1300" kern="1200" dirty="0" smtClean="0"/>
            <a:t>. </a:t>
          </a:r>
          <a:endParaRPr lang="en-US" sz="1300" kern="1200" dirty="0"/>
        </a:p>
      </dsp:txBody>
      <dsp:txXfrm>
        <a:off x="0" y="1158757"/>
        <a:ext cx="8229599" cy="524032"/>
      </dsp:txXfrm>
    </dsp:sp>
    <dsp:sp modelId="{D2E2B217-59F5-4B7A-A0DA-F508D334A8CF}">
      <dsp:nvSpPr>
        <dsp:cNvPr id="0" name=""/>
        <dsp:cNvSpPr/>
      </dsp:nvSpPr>
      <dsp:spPr>
        <a:xfrm>
          <a:off x="0" y="1684784"/>
          <a:ext cx="8229599" cy="524032"/>
        </a:xfrm>
        <a:prstGeom prst="round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b="1" kern="1200" dirty="0" smtClean="0">
              <a:solidFill>
                <a:schemeClr val="bg2">
                  <a:lumMod val="25000"/>
                </a:schemeClr>
              </a:solidFill>
            </a:rPr>
            <a:t>3- INVENT Project: </a:t>
          </a:r>
          <a:r>
            <a:rPr lang="en-US" sz="1300" b="1" kern="1200" dirty="0" smtClean="0"/>
            <a:t>Promotion of Innovation Culture in the Higher Education in Jordan</a:t>
          </a:r>
          <a:r>
            <a:rPr lang="en-US" sz="1300" kern="1200" dirty="0" smtClean="0"/>
            <a:t>.</a:t>
          </a:r>
          <a:endParaRPr lang="en-US" sz="1300" kern="1200" dirty="0"/>
        </a:p>
      </dsp:txBody>
      <dsp:txXfrm>
        <a:off x="0" y="1684784"/>
        <a:ext cx="8229599" cy="524032"/>
      </dsp:txXfrm>
    </dsp:sp>
    <dsp:sp modelId="{E3661AAD-BEC9-4F93-8257-39C56B5501B8}">
      <dsp:nvSpPr>
        <dsp:cNvPr id="0" name=""/>
        <dsp:cNvSpPr/>
      </dsp:nvSpPr>
      <dsp:spPr>
        <a:xfrm>
          <a:off x="0" y="2281701"/>
          <a:ext cx="8229599" cy="524032"/>
        </a:xfrm>
        <a:prstGeom prst="round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b="1" kern="1200" dirty="0" smtClean="0">
              <a:solidFill>
                <a:schemeClr val="bg2">
                  <a:lumMod val="25000"/>
                </a:schemeClr>
              </a:solidFill>
            </a:rPr>
            <a:t>4- VTC Project: </a:t>
          </a:r>
          <a:r>
            <a:rPr lang="en-US" sz="1300" b="1" kern="1200" dirty="0" smtClean="0"/>
            <a:t>Vocational training center for undergraduate university students and teachers in Jordan</a:t>
          </a:r>
          <a:endParaRPr lang="en-US" sz="1300" b="1" kern="1200" dirty="0"/>
        </a:p>
      </dsp:txBody>
      <dsp:txXfrm>
        <a:off x="0" y="2281701"/>
        <a:ext cx="8229599" cy="524032"/>
      </dsp:txXfrm>
    </dsp:sp>
    <dsp:sp modelId="{4F67B2CC-C789-416A-9347-897D2C0F5EB7}">
      <dsp:nvSpPr>
        <dsp:cNvPr id="0" name=""/>
        <dsp:cNvSpPr/>
      </dsp:nvSpPr>
      <dsp:spPr>
        <a:xfrm>
          <a:off x="0" y="2843173"/>
          <a:ext cx="8229599" cy="524032"/>
        </a:xfrm>
        <a:prstGeom prst="round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b="1" kern="1200" dirty="0" smtClean="0">
              <a:solidFill>
                <a:schemeClr val="bg2">
                  <a:lumMod val="25000"/>
                </a:schemeClr>
              </a:solidFill>
            </a:rPr>
            <a:t>5- </a:t>
          </a:r>
          <a:r>
            <a:rPr lang="en-US" sz="1300" b="1" kern="1200" dirty="0" err="1" smtClean="0">
              <a:solidFill>
                <a:schemeClr val="bg2">
                  <a:lumMod val="25000"/>
                </a:schemeClr>
              </a:solidFill>
            </a:rPr>
            <a:t>mEQUITY</a:t>
          </a:r>
          <a:r>
            <a:rPr lang="en-US" sz="1300" b="1" kern="1200" dirty="0" smtClean="0">
              <a:solidFill>
                <a:schemeClr val="bg2">
                  <a:lumMod val="25000"/>
                </a:schemeClr>
              </a:solidFill>
            </a:rPr>
            <a:t> Project:</a:t>
          </a:r>
          <a:r>
            <a:rPr lang="en-US" sz="1300" b="1" kern="1200" dirty="0" smtClean="0"/>
            <a:t> Improving Higher Education Quality in Jordan using Mobile Technology for Integration of Disadvantaged Groups</a:t>
          </a:r>
          <a:endParaRPr lang="en-US" sz="1300" b="1" kern="1200" dirty="0"/>
        </a:p>
      </dsp:txBody>
      <dsp:txXfrm>
        <a:off x="0" y="2843173"/>
        <a:ext cx="8229599" cy="524032"/>
      </dsp:txXfrm>
    </dsp:sp>
    <dsp:sp modelId="{77691790-9EBA-4732-9472-F27B12EE39B7}">
      <dsp:nvSpPr>
        <dsp:cNvPr id="0" name=""/>
        <dsp:cNvSpPr/>
      </dsp:nvSpPr>
      <dsp:spPr>
        <a:xfrm>
          <a:off x="0" y="3404645"/>
          <a:ext cx="8229599" cy="524032"/>
        </a:xfrm>
        <a:prstGeom prst="round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b="1" kern="1200" dirty="0" smtClean="0">
              <a:solidFill>
                <a:schemeClr val="bg2">
                  <a:lumMod val="25000"/>
                </a:schemeClr>
              </a:solidFill>
            </a:rPr>
            <a:t>6- SEM-SEM Project: </a:t>
          </a:r>
          <a:r>
            <a:rPr lang="en-US" sz="1300" b="1" kern="1200" dirty="0" smtClean="0"/>
            <a:t>Smart Control Systems for Energy Management: New Master Degree</a:t>
          </a:r>
          <a:endParaRPr lang="en-US" sz="1300" b="1" kern="1200" dirty="0"/>
        </a:p>
      </dsp:txBody>
      <dsp:txXfrm>
        <a:off x="0" y="3404645"/>
        <a:ext cx="8229599" cy="524032"/>
      </dsp:txXfrm>
    </dsp:sp>
    <dsp:sp modelId="{D9D873EE-8CDF-444D-BE3D-13151DE842BE}">
      <dsp:nvSpPr>
        <dsp:cNvPr id="0" name=""/>
        <dsp:cNvSpPr/>
      </dsp:nvSpPr>
      <dsp:spPr>
        <a:xfrm>
          <a:off x="0" y="3966117"/>
          <a:ext cx="8229599" cy="524032"/>
        </a:xfrm>
        <a:prstGeom prst="round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b="1" kern="1200" dirty="0" smtClean="0">
              <a:solidFill>
                <a:schemeClr val="bg2">
                  <a:lumMod val="25000"/>
                </a:schemeClr>
              </a:solidFill>
            </a:rPr>
            <a:t>7- ENEPLAN project: </a:t>
          </a:r>
          <a:r>
            <a:rPr lang="en-US" sz="1300" b="1" kern="1200" dirty="0" smtClean="0"/>
            <a:t>Developing skills in the field of integrated energy Planning in Med Landscapes</a:t>
          </a:r>
          <a:endParaRPr lang="en-US" sz="1300" b="1" kern="1200" dirty="0"/>
        </a:p>
      </dsp:txBody>
      <dsp:txXfrm>
        <a:off x="0" y="3966117"/>
        <a:ext cx="8229599" cy="52403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1DA624F-7F05-4B58-96B2-EC46ED8C753A}">
      <dsp:nvSpPr>
        <dsp:cNvPr id="0" name=""/>
        <dsp:cNvSpPr/>
      </dsp:nvSpPr>
      <dsp:spPr>
        <a:xfrm>
          <a:off x="0" y="18052"/>
          <a:ext cx="8640960" cy="556919"/>
        </a:xfrm>
        <a:prstGeom prst="round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solidFill>
                <a:schemeClr val="bg2">
                  <a:lumMod val="25000"/>
                </a:schemeClr>
              </a:solidFill>
            </a:rPr>
            <a:t>8- DESIRE Project: </a:t>
          </a:r>
          <a:r>
            <a:rPr lang="en-US" sz="1400" b="1" kern="1200" dirty="0" smtClean="0">
              <a:solidFill>
                <a:schemeClr val="bg1"/>
              </a:solidFill>
            </a:rPr>
            <a:t>Development of higher Education teaching modules on the Socio-economic Impacts of the Renewable Energy implementation</a:t>
          </a:r>
          <a:endParaRPr lang="en-US" sz="1400" b="1" kern="1200" dirty="0">
            <a:solidFill>
              <a:schemeClr val="bg1"/>
            </a:solidFill>
          </a:endParaRPr>
        </a:p>
      </dsp:txBody>
      <dsp:txXfrm>
        <a:off x="0" y="18052"/>
        <a:ext cx="8640960" cy="556919"/>
      </dsp:txXfrm>
    </dsp:sp>
    <dsp:sp modelId="{E49F7E80-4D74-4EC9-969A-E62AF197B927}">
      <dsp:nvSpPr>
        <dsp:cNvPr id="0" name=""/>
        <dsp:cNvSpPr/>
      </dsp:nvSpPr>
      <dsp:spPr>
        <a:xfrm>
          <a:off x="0" y="615292"/>
          <a:ext cx="8640960" cy="556919"/>
        </a:xfrm>
        <a:prstGeom prst="round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solidFill>
                <a:schemeClr val="bg2">
                  <a:lumMod val="25000"/>
                </a:schemeClr>
              </a:solidFill>
            </a:rPr>
            <a:t>9- CCSAFS Project: </a:t>
          </a:r>
          <a:r>
            <a:rPr lang="en-US" sz="1400" b="1" kern="1200" dirty="0" smtClean="0">
              <a:solidFill>
                <a:schemeClr val="bg1"/>
              </a:solidFill>
            </a:rPr>
            <a:t>Developing a MSc. </a:t>
          </a:r>
          <a:r>
            <a:rPr lang="en-US" sz="1400" b="1" kern="1200" dirty="0" err="1" smtClean="0">
              <a:solidFill>
                <a:schemeClr val="bg1"/>
              </a:solidFill>
            </a:rPr>
            <a:t>Programme</a:t>
          </a:r>
          <a:r>
            <a:rPr lang="en-US" sz="1400" b="1" kern="1200" dirty="0" smtClean="0">
              <a:solidFill>
                <a:schemeClr val="bg1"/>
              </a:solidFill>
            </a:rPr>
            <a:t> in Climate Change, Sustainable Agriculture and food security.</a:t>
          </a:r>
          <a:endParaRPr lang="en-US" sz="1400" b="1" kern="1200" dirty="0">
            <a:solidFill>
              <a:schemeClr val="bg1"/>
            </a:solidFill>
          </a:endParaRPr>
        </a:p>
      </dsp:txBody>
      <dsp:txXfrm>
        <a:off x="0" y="615292"/>
        <a:ext cx="8640960" cy="556919"/>
      </dsp:txXfrm>
    </dsp:sp>
    <dsp:sp modelId="{DCE6356C-B774-4A9C-A6A4-2710BEF9BE3B}">
      <dsp:nvSpPr>
        <dsp:cNvPr id="0" name=""/>
        <dsp:cNvSpPr/>
      </dsp:nvSpPr>
      <dsp:spPr>
        <a:xfrm>
          <a:off x="0" y="1212532"/>
          <a:ext cx="8640960" cy="556919"/>
        </a:xfrm>
        <a:prstGeom prst="round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solidFill>
                <a:schemeClr val="bg2">
                  <a:lumMod val="25000"/>
                </a:schemeClr>
              </a:solidFill>
            </a:rPr>
            <a:t>10- </a:t>
          </a:r>
          <a:r>
            <a:rPr lang="en-US" sz="1400" b="1" kern="1200" dirty="0" err="1" smtClean="0">
              <a:solidFill>
                <a:schemeClr val="bg2">
                  <a:lumMod val="25000"/>
                </a:schemeClr>
              </a:solidFill>
            </a:rPr>
            <a:t>FoodQA</a:t>
          </a:r>
          <a:r>
            <a:rPr lang="en-US" sz="1400" b="1" kern="1200" dirty="0" smtClean="0">
              <a:solidFill>
                <a:schemeClr val="bg2">
                  <a:lumMod val="25000"/>
                </a:schemeClr>
              </a:solidFill>
            </a:rPr>
            <a:t> Project: </a:t>
          </a:r>
          <a:r>
            <a:rPr lang="en-US" sz="1400" b="1" kern="1200" dirty="0" smtClean="0"/>
            <a:t>Fostering Academia – Industry Collaboration in food safety and Quality</a:t>
          </a:r>
          <a:endParaRPr lang="en-US" sz="1400" b="1" kern="1200" dirty="0"/>
        </a:p>
      </dsp:txBody>
      <dsp:txXfrm>
        <a:off x="0" y="1212532"/>
        <a:ext cx="8640960" cy="556919"/>
      </dsp:txXfrm>
    </dsp:sp>
    <dsp:sp modelId="{A9B3B353-F41E-414A-9153-B7814E90208D}">
      <dsp:nvSpPr>
        <dsp:cNvPr id="0" name=""/>
        <dsp:cNvSpPr/>
      </dsp:nvSpPr>
      <dsp:spPr>
        <a:xfrm>
          <a:off x="0" y="1809771"/>
          <a:ext cx="8640960" cy="556919"/>
        </a:xfrm>
        <a:prstGeom prst="round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solidFill>
                <a:schemeClr val="bg2">
                  <a:lumMod val="25000"/>
                </a:schemeClr>
              </a:solidFill>
            </a:rPr>
            <a:t>11- HEBA: </a:t>
          </a:r>
          <a:r>
            <a:rPr lang="en-US" sz="1400" b="1" kern="1200" dirty="0" smtClean="0"/>
            <a:t>High level </a:t>
          </a:r>
          <a:r>
            <a:rPr lang="en-US" sz="1400" b="1" kern="1200" dirty="0" err="1" smtClean="0"/>
            <a:t>rEnewaBle</a:t>
          </a:r>
          <a:r>
            <a:rPr lang="en-US" sz="1400" b="1" kern="1200" dirty="0" smtClean="0"/>
            <a:t> and energy </a:t>
          </a:r>
          <a:r>
            <a:rPr lang="en-US" sz="1400" b="1" kern="1200" dirty="0" err="1" smtClean="0"/>
            <a:t>efficency</a:t>
          </a:r>
          <a:r>
            <a:rPr lang="en-US" sz="1400" b="1" kern="1200" dirty="0" smtClean="0"/>
            <a:t> </a:t>
          </a:r>
          <a:r>
            <a:rPr lang="en-US" sz="1400" b="1" kern="1200" dirty="0" err="1" smtClean="0"/>
            <a:t>mAster</a:t>
          </a:r>
          <a:r>
            <a:rPr lang="en-US" sz="1400" b="1" kern="1200" dirty="0" smtClean="0"/>
            <a:t> courses</a:t>
          </a:r>
          <a:endParaRPr lang="en-US" sz="1400" b="1" kern="1200" dirty="0"/>
        </a:p>
      </dsp:txBody>
      <dsp:txXfrm>
        <a:off x="0" y="1809771"/>
        <a:ext cx="8640960" cy="556919"/>
      </dsp:txXfrm>
    </dsp:sp>
    <dsp:sp modelId="{CA5467BC-310E-45A2-B5BE-A2844C8FA9FE}">
      <dsp:nvSpPr>
        <dsp:cNvPr id="0" name=""/>
        <dsp:cNvSpPr/>
      </dsp:nvSpPr>
      <dsp:spPr>
        <a:xfrm>
          <a:off x="0" y="2407012"/>
          <a:ext cx="8640960" cy="556919"/>
        </a:xfrm>
        <a:prstGeom prst="round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solidFill>
                <a:schemeClr val="bg2">
                  <a:lumMod val="25000"/>
                </a:schemeClr>
              </a:solidFill>
            </a:rPr>
            <a:t>12- </a:t>
          </a:r>
          <a:r>
            <a:rPr lang="en-US" sz="1400" b="1" kern="1200" dirty="0" err="1" smtClean="0">
              <a:solidFill>
                <a:schemeClr val="bg2">
                  <a:lumMod val="25000"/>
                </a:schemeClr>
              </a:solidFill>
            </a:rPr>
            <a:t>MediTec</a:t>
          </a:r>
          <a:r>
            <a:rPr lang="en-US" sz="1400" b="1" kern="1200" dirty="0" smtClean="0">
              <a:solidFill>
                <a:schemeClr val="bg2">
                  <a:lumMod val="25000"/>
                </a:schemeClr>
              </a:solidFill>
            </a:rPr>
            <a:t>: </a:t>
          </a:r>
          <a:r>
            <a:rPr lang="en-US" sz="1400" b="1" kern="1200" dirty="0" smtClean="0"/>
            <a:t>Training for Medical Education via innovative </a:t>
          </a:r>
          <a:r>
            <a:rPr lang="en-US" sz="1400" b="1" kern="1200" dirty="0" err="1" smtClean="0"/>
            <a:t>eTechnology</a:t>
          </a:r>
          <a:endParaRPr lang="en-US" sz="1400" b="1" kern="1200" dirty="0"/>
        </a:p>
      </dsp:txBody>
      <dsp:txXfrm>
        <a:off x="0" y="2407012"/>
        <a:ext cx="8640960" cy="556919"/>
      </dsp:txXfrm>
    </dsp:sp>
    <dsp:sp modelId="{B0AFA297-463A-4518-B327-34F7F9BCEDBB}">
      <dsp:nvSpPr>
        <dsp:cNvPr id="0" name=""/>
        <dsp:cNvSpPr/>
      </dsp:nvSpPr>
      <dsp:spPr>
        <a:xfrm>
          <a:off x="0" y="3004252"/>
          <a:ext cx="8640960" cy="556919"/>
        </a:xfrm>
        <a:prstGeom prst="round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solidFill>
                <a:schemeClr val="bg2">
                  <a:lumMod val="25000"/>
                </a:schemeClr>
              </a:solidFill>
            </a:rPr>
            <a:t>13- </a:t>
          </a:r>
          <a:r>
            <a:rPr lang="en-US" sz="1400" b="1" kern="1200" dirty="0" err="1" smtClean="0">
              <a:solidFill>
                <a:schemeClr val="bg2">
                  <a:lumMod val="25000"/>
                </a:schemeClr>
              </a:solidFill>
            </a:rPr>
            <a:t>JobJo</a:t>
          </a:r>
          <a:r>
            <a:rPr lang="en-US" sz="1400" b="1" kern="1200" dirty="0" smtClean="0">
              <a:solidFill>
                <a:schemeClr val="bg2">
                  <a:lumMod val="25000"/>
                </a:schemeClr>
              </a:solidFill>
            </a:rPr>
            <a:t>: </a:t>
          </a:r>
          <a:r>
            <a:rPr lang="en-US" sz="1400" b="1" kern="1200" dirty="0" smtClean="0">
              <a:solidFill>
                <a:schemeClr val="bg1"/>
              </a:solidFill>
            </a:rPr>
            <a:t>Promoting Youth Employment in remote areas in Jordan  </a:t>
          </a:r>
          <a:endParaRPr lang="en-US" sz="1400" b="1" kern="1200" dirty="0">
            <a:solidFill>
              <a:schemeClr val="bg1"/>
            </a:solidFill>
          </a:endParaRPr>
        </a:p>
      </dsp:txBody>
      <dsp:txXfrm>
        <a:off x="0" y="3004252"/>
        <a:ext cx="8640960" cy="556919"/>
      </dsp:txXfrm>
    </dsp:sp>
    <dsp:sp modelId="{BA688AA3-27DE-473A-A627-28BFB6A40A5D}">
      <dsp:nvSpPr>
        <dsp:cNvPr id="0" name=""/>
        <dsp:cNvSpPr/>
      </dsp:nvSpPr>
      <dsp:spPr>
        <a:xfrm>
          <a:off x="0" y="3619544"/>
          <a:ext cx="8640960" cy="556919"/>
        </a:xfrm>
        <a:prstGeom prst="round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solidFill>
                <a:schemeClr val="bg2">
                  <a:lumMod val="25000"/>
                </a:schemeClr>
              </a:solidFill>
            </a:rPr>
            <a:t>14- </a:t>
          </a:r>
          <a:r>
            <a:rPr lang="en-US" sz="1400" b="1" kern="1200" dirty="0" err="1" smtClean="0">
              <a:solidFill>
                <a:schemeClr val="bg2">
                  <a:lumMod val="25000"/>
                </a:schemeClr>
              </a:solidFill>
            </a:rPr>
            <a:t>WaSec</a:t>
          </a:r>
          <a:r>
            <a:rPr lang="en-US" sz="1400" b="1" kern="1200" dirty="0" smtClean="0">
              <a:solidFill>
                <a:schemeClr val="bg2">
                  <a:lumMod val="25000"/>
                </a:schemeClr>
              </a:solidFill>
            </a:rPr>
            <a:t>: </a:t>
          </a:r>
          <a:r>
            <a:rPr lang="en-US" sz="1400" b="1" kern="1200" dirty="0" smtClean="0">
              <a:solidFill>
                <a:schemeClr val="bg1"/>
              </a:solidFill>
            </a:rPr>
            <a:t>Innovations In Water Education Programs: Enhancing Water Security And Socio-Economic Development In The Eastern Mediterranean Under Climate Change </a:t>
          </a:r>
          <a:endParaRPr lang="en-US" sz="1400" b="1" kern="1200" dirty="0">
            <a:solidFill>
              <a:schemeClr val="bg1"/>
            </a:solidFill>
          </a:endParaRPr>
        </a:p>
      </dsp:txBody>
      <dsp:txXfrm>
        <a:off x="0" y="3619544"/>
        <a:ext cx="8640960" cy="55691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F3891B-1A3F-4690-BB82-3DDF98BD6B3F}" type="datetimeFigureOut">
              <a:rPr lang="en-US" smtClean="0"/>
              <a:pPr/>
              <a:t>2/22/2019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818E9B-5676-4B4D-8297-7B0D1521DD3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6FEE1AE-501F-4210-BF1B-6C6B99E8DE23}" type="datetimeFigureOut">
              <a:rPr lang="en-GB" smtClean="0"/>
              <a:pPr/>
              <a:t>22/02/2019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a:t>
            </a:fld>
            <a:endParaRPr lang="en-GB"/>
          </a:p>
        </p:txBody>
      </p:sp>
      <p:pic>
        <p:nvPicPr>
          <p:cNvPr id="10" name="Picture 2" descr="C:\Users\user\Desktop\rrrrrrrrrrrrrrrr.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800315" y="-13692"/>
            <a:ext cx="9944315" cy="6871692"/>
          </a:xfrm>
          <a:prstGeom prst="rect">
            <a:avLst/>
          </a:prstGeom>
          <a:noFill/>
          <a:extLst>
            <a:ext uri="{909E8E84-426E-40DD-AFC4-6F175D3DCCD1}">
              <a14:hiddenFill xmlns:a14="http://schemas.microsoft.com/office/drawing/2010/main" xmlns="">
                <a:solidFill>
                  <a:srgbClr val="FFFFFF"/>
                </a:solidFill>
              </a14:hiddenFill>
            </a:ext>
          </a:extLst>
        </p:spPr>
      </p:pic>
      <p:pic>
        <p:nvPicPr>
          <p:cNvPr id="1029" name="Picture 5" descr="C:\Users\user\Desktop\thefinallogo2.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7308304" y="-243408"/>
            <a:ext cx="1835696" cy="1297661"/>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6" descr="eu_flag_co_funded_pos_[rgb]_right.jpg"/>
          <p:cNvPicPr>
            <a:picLocks noGrp="1" noChangeAspect="1"/>
          </p:cNvPicPr>
          <p:nvPr isPhoto="1" userDrawn="1"/>
        </p:nvPicPr>
        <p:blipFill>
          <a:blip r:embed="rId4" cstate="print">
            <a:lum/>
          </a:blip>
          <a:stretch>
            <a:fillRect/>
          </a:stretch>
        </p:blipFill>
        <p:spPr>
          <a:xfrm>
            <a:off x="0" y="0"/>
            <a:ext cx="2934975" cy="838200"/>
          </a:xfrm>
          <a:prstGeom prst="rect">
            <a:avLst/>
          </a:prstGeom>
          <a:noFill/>
          <a:ln>
            <a:noFill/>
          </a:ln>
        </p:spPr>
      </p:pic>
      <p:sp>
        <p:nvSpPr>
          <p:cNvPr id="8" name="Rectangle 7"/>
          <p:cNvSpPr/>
          <p:nvPr userDrawn="1"/>
        </p:nvSpPr>
        <p:spPr>
          <a:xfrm>
            <a:off x="4578908" y="6211669"/>
            <a:ext cx="237566" cy="369332"/>
          </a:xfrm>
          <a:prstGeom prst="rect">
            <a:avLst/>
          </a:prstGeom>
        </p:spPr>
        <p:txBody>
          <a:bodyPr wrap="none">
            <a:spAutoFit/>
          </a:bodyPr>
          <a:lstStyle/>
          <a:p>
            <a:pPr algn="ctr"/>
            <a:r>
              <a:rPr lang="en-US" sz="1800" dirty="0" smtClean="0"/>
              <a:t> </a:t>
            </a:r>
            <a:endParaRPr lang="en-US" sz="1600" b="0" dirty="0"/>
          </a:p>
        </p:txBody>
      </p:sp>
    </p:spTree>
    <p:extLst>
      <p:ext uri="{BB962C8B-B14F-4D97-AF65-F5344CB8AC3E}">
        <p14:creationId xmlns:p14="http://schemas.microsoft.com/office/powerpoint/2010/main" xmlns="" val="47303079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FEE1AE-501F-4210-BF1B-6C6B99E8DE23}" type="datetimeFigureOut">
              <a:rPr lang="en-GB" smtClean="0"/>
              <a:pPr/>
              <a:t>22/02/2019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A8CFAD-2188-427F-BCBC-6F06B95B509A}" type="slidenum">
              <a:rPr lang="en-GB" smtClean="0"/>
              <a:pPr/>
              <a:t>‹#›</a:t>
            </a:fld>
            <a:endParaRPr lang="en-GB"/>
          </a:p>
        </p:txBody>
      </p:sp>
    </p:spTree>
    <p:extLst>
      <p:ext uri="{BB962C8B-B14F-4D97-AF65-F5344CB8AC3E}">
        <p14:creationId xmlns:p14="http://schemas.microsoft.com/office/powerpoint/2010/main" xmlns="" val="3607382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6FEE1AE-501F-4210-BF1B-6C6B99E8DE23}" type="datetimeFigureOut">
              <a:rPr lang="en-GB" smtClean="0"/>
              <a:pPr/>
              <a:t>22/02/2019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a:t>
            </a:fld>
            <a:endParaRPr lang="en-GB"/>
          </a:p>
        </p:txBody>
      </p:sp>
    </p:spTree>
    <p:extLst>
      <p:ext uri="{BB962C8B-B14F-4D97-AF65-F5344CB8AC3E}">
        <p14:creationId xmlns:p14="http://schemas.microsoft.com/office/powerpoint/2010/main" xmlns="" val="2003878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6FEE1AE-501F-4210-BF1B-6C6B99E8DE23}" type="datetimeFigureOut">
              <a:rPr lang="en-GB" smtClean="0"/>
              <a:pPr/>
              <a:t>22/02/2019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a:t>
            </a:fld>
            <a:endParaRPr lang="en-GB"/>
          </a:p>
        </p:txBody>
      </p:sp>
    </p:spTree>
    <p:extLst>
      <p:ext uri="{BB962C8B-B14F-4D97-AF65-F5344CB8AC3E}">
        <p14:creationId xmlns:p14="http://schemas.microsoft.com/office/powerpoint/2010/main" xmlns="" val="3505759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FEE1AE-501F-4210-BF1B-6C6B99E8DE23}" type="datetimeFigureOut">
              <a:rPr lang="en-GB" smtClean="0"/>
              <a:pPr/>
              <a:t>22/02/2019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4A8CFAD-2188-427F-BCBC-6F06B95B509A}"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6FEE1AE-501F-4210-BF1B-6C6B99E8DE23}" type="datetimeFigureOut">
              <a:rPr lang="en-GB" smtClean="0"/>
              <a:pPr/>
              <a:t>22/02/2019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a:t>
            </a:fld>
            <a:endParaRPr lang="en-GB"/>
          </a:p>
        </p:txBody>
      </p:sp>
      <p:pic>
        <p:nvPicPr>
          <p:cNvPr id="10" name="Picture 2" descr="C:\Users\user\Desktop\888888.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756576" cy="8829600"/>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5" descr="C:\Users\user\Desktop\thefinallogo2.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7668344" y="44624"/>
            <a:ext cx="1475656" cy="104314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9568012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FEE1AE-501F-4210-BF1B-6C6B99E8DE23}" type="datetimeFigureOut">
              <a:rPr lang="en-GB" smtClean="0"/>
              <a:pPr/>
              <a:t>22/02/2019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a:t>
            </a:fld>
            <a:endParaRPr lang="en-GB"/>
          </a:p>
        </p:txBody>
      </p:sp>
    </p:spTree>
    <p:extLst>
      <p:ext uri="{BB962C8B-B14F-4D97-AF65-F5344CB8AC3E}">
        <p14:creationId xmlns:p14="http://schemas.microsoft.com/office/powerpoint/2010/main" xmlns="" val="3105953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6FEE1AE-501F-4210-BF1B-6C6B99E8DE23}" type="datetimeFigureOut">
              <a:rPr lang="en-GB" smtClean="0"/>
              <a:pPr/>
              <a:t>22/02/2019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A8CFAD-2188-427F-BCBC-6F06B95B509A}" type="slidenum">
              <a:rPr lang="en-GB" smtClean="0"/>
              <a:pPr/>
              <a:t>‹#›</a:t>
            </a:fld>
            <a:endParaRPr lang="en-GB"/>
          </a:p>
        </p:txBody>
      </p:sp>
    </p:spTree>
    <p:extLst>
      <p:ext uri="{BB962C8B-B14F-4D97-AF65-F5344CB8AC3E}">
        <p14:creationId xmlns:p14="http://schemas.microsoft.com/office/powerpoint/2010/main" xmlns="" val="3383298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6FEE1AE-501F-4210-BF1B-6C6B99E8DE23}" type="datetimeFigureOut">
              <a:rPr lang="en-GB" smtClean="0"/>
              <a:pPr/>
              <a:t>22/02/2019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4A8CFAD-2188-427F-BCBC-6F06B95B509A}" type="slidenum">
              <a:rPr lang="en-GB" smtClean="0"/>
              <a:pPr/>
              <a:t>‹#›</a:t>
            </a:fld>
            <a:endParaRPr lang="en-GB"/>
          </a:p>
        </p:txBody>
      </p:sp>
    </p:spTree>
    <p:extLst>
      <p:ext uri="{BB962C8B-B14F-4D97-AF65-F5344CB8AC3E}">
        <p14:creationId xmlns:p14="http://schemas.microsoft.com/office/powerpoint/2010/main" xmlns="" val="3152822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6FEE1AE-501F-4210-BF1B-6C6B99E8DE23}" type="datetimeFigureOut">
              <a:rPr lang="en-GB" smtClean="0"/>
              <a:pPr/>
              <a:t>22/02/2019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4A8CFAD-2188-427F-BCBC-6F06B95B509A}" type="slidenum">
              <a:rPr lang="en-GB" smtClean="0"/>
              <a:pPr/>
              <a:t>‹#›</a:t>
            </a:fld>
            <a:endParaRPr lang="en-GB"/>
          </a:p>
        </p:txBody>
      </p:sp>
    </p:spTree>
    <p:extLst>
      <p:ext uri="{BB962C8B-B14F-4D97-AF65-F5344CB8AC3E}">
        <p14:creationId xmlns:p14="http://schemas.microsoft.com/office/powerpoint/2010/main" xmlns="" val="2770024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FEE1AE-501F-4210-BF1B-6C6B99E8DE23}" type="datetimeFigureOut">
              <a:rPr lang="en-GB" smtClean="0"/>
              <a:pPr/>
              <a:t>22/02/2019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4A8CFAD-2188-427F-BCBC-6F06B95B509A}" type="slidenum">
              <a:rPr lang="en-GB" smtClean="0"/>
              <a:pPr/>
              <a:t>‹#›</a:t>
            </a:fld>
            <a:endParaRPr lang="en-GB"/>
          </a:p>
        </p:txBody>
      </p:sp>
    </p:spTree>
    <p:extLst>
      <p:ext uri="{BB962C8B-B14F-4D97-AF65-F5344CB8AC3E}">
        <p14:creationId xmlns:p14="http://schemas.microsoft.com/office/powerpoint/2010/main" xmlns="" val="3307257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FEE1AE-501F-4210-BF1B-6C6B99E8DE23}" type="datetimeFigureOut">
              <a:rPr lang="en-GB" smtClean="0"/>
              <a:pPr/>
              <a:t>22/02/2019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A8CFAD-2188-427F-BCBC-6F06B95B509A}" type="slidenum">
              <a:rPr lang="en-GB" smtClean="0"/>
              <a:pPr/>
              <a:t>‹#›</a:t>
            </a:fld>
            <a:endParaRPr lang="en-GB"/>
          </a:p>
        </p:txBody>
      </p:sp>
    </p:spTree>
    <p:extLst>
      <p:ext uri="{BB962C8B-B14F-4D97-AF65-F5344CB8AC3E}">
        <p14:creationId xmlns:p14="http://schemas.microsoft.com/office/powerpoint/2010/main" xmlns="" val="3111345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FEE1AE-501F-4210-BF1B-6C6B99E8DE23}" type="datetimeFigureOut">
              <a:rPr lang="en-GB" smtClean="0"/>
              <a:pPr/>
              <a:t>22/02/2019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A8CFAD-2188-427F-BCBC-6F06B95B509A}" type="slidenum">
              <a:rPr lang="en-GB" smtClean="0"/>
              <a:pPr/>
              <a:t>‹#›</a:t>
            </a:fld>
            <a:endParaRPr lang="en-GB"/>
          </a:p>
        </p:txBody>
      </p:sp>
      <p:pic>
        <p:nvPicPr>
          <p:cNvPr id="7" name="Picture 6" descr="C:\Users\Public\Music\University_of_Jordan_Logo.svg.png"/>
          <p:cNvPicPr>
            <a:picLocks noChangeAspect="1" noChangeArrowheads="1"/>
          </p:cNvPicPr>
          <p:nvPr userDrawn="1"/>
        </p:nvPicPr>
        <p:blipFill>
          <a:blip r:embed="rId14" cstate="print"/>
          <a:srcRect/>
          <a:stretch>
            <a:fillRect/>
          </a:stretch>
        </p:blipFill>
        <p:spPr bwMode="auto">
          <a:xfrm>
            <a:off x="8439610" y="6126163"/>
            <a:ext cx="513889" cy="651266"/>
          </a:xfrm>
          <a:prstGeom prst="rect">
            <a:avLst/>
          </a:prstGeom>
          <a:noFill/>
        </p:spPr>
      </p:pic>
    </p:spTree>
    <p:extLst>
      <p:ext uri="{BB962C8B-B14F-4D97-AF65-F5344CB8AC3E}">
        <p14:creationId xmlns:p14="http://schemas.microsoft.com/office/powerpoint/2010/main" xmlns="" val="193855077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ju.edu.jo/"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chart" Target="../charts/chart1.xml"/><Relationship Id="rId1" Type="http://schemas.openxmlformats.org/officeDocument/2006/relationships/slideLayout" Target="../slideLayouts/slideLayout3.xml"/><Relationship Id="rId5" Type="http://schemas.openxmlformats.org/officeDocument/2006/relationships/image" Target="../media/image17.jpe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764558"/>
            <a:ext cx="6516216" cy="707886"/>
          </a:xfrm>
          <a:prstGeom prst="rect">
            <a:avLst/>
          </a:prstGeom>
        </p:spPr>
        <p:txBody>
          <a:bodyPr wrap="square">
            <a:spAutoFit/>
          </a:bodyPr>
          <a:lstStyle/>
          <a:p>
            <a:pPr rtl="1"/>
            <a:r>
              <a:rPr lang="de-DE" sz="4000" b="1" dirty="0">
                <a:solidFill>
                  <a:prstClr val="black"/>
                </a:solidFill>
                <a:cs typeface="Arial" panose="020B0604020202020204" pitchFamily="34" charset="0"/>
              </a:rPr>
              <a:t>The University of Jordan</a:t>
            </a:r>
            <a:endParaRPr lang="ar-SA" sz="4000" b="1" dirty="0">
              <a:solidFill>
                <a:prstClr val="black"/>
              </a:solidFill>
            </a:endParaRPr>
          </a:p>
        </p:txBody>
      </p:sp>
      <p:sp>
        <p:nvSpPr>
          <p:cNvPr id="3" name="Rectangle 2"/>
          <p:cNvSpPr/>
          <p:nvPr/>
        </p:nvSpPr>
        <p:spPr>
          <a:xfrm>
            <a:off x="323528" y="3705005"/>
            <a:ext cx="2777235" cy="369332"/>
          </a:xfrm>
          <a:prstGeom prst="rect">
            <a:avLst/>
          </a:prstGeom>
        </p:spPr>
        <p:txBody>
          <a:bodyPr wrap="none">
            <a:spAutoFit/>
          </a:bodyPr>
          <a:lstStyle/>
          <a:p>
            <a:pPr fontAlgn="t"/>
            <a:r>
              <a:rPr lang="en-US" dirty="0">
                <a:solidFill>
                  <a:srgbClr val="000000"/>
                </a:solidFill>
                <a:latin typeface="Trebuchet MS" panose="020B0603020202020204" pitchFamily="34" charset="0"/>
              </a:rPr>
              <a:t>Prof. Ahmed Al-</a:t>
            </a:r>
            <a:r>
              <a:rPr lang="en-US" dirty="0" err="1">
                <a:solidFill>
                  <a:srgbClr val="000000"/>
                </a:solidFill>
                <a:latin typeface="Trebuchet MS" panose="020B0603020202020204" pitchFamily="34" charset="0"/>
              </a:rPr>
              <a:t>Salaymeh</a:t>
            </a:r>
            <a:endParaRPr lang="en-US" dirty="0">
              <a:solidFill>
                <a:srgbClr val="000000"/>
              </a:solidFill>
              <a:latin typeface="Trebuchet MS" panose="020B0603020202020204" pitchFamily="34" charset="0"/>
            </a:endParaRPr>
          </a:p>
        </p:txBody>
      </p:sp>
      <p:sp>
        <p:nvSpPr>
          <p:cNvPr id="4" name="Rectangle 3"/>
          <p:cNvSpPr/>
          <p:nvPr/>
        </p:nvSpPr>
        <p:spPr>
          <a:xfrm>
            <a:off x="107504" y="6320269"/>
            <a:ext cx="8892480" cy="523220"/>
          </a:xfrm>
          <a:prstGeom prst="rect">
            <a:avLst/>
          </a:prstGeom>
        </p:spPr>
        <p:txBody>
          <a:bodyPr wrap="square">
            <a:spAutoFit/>
          </a:bodyPr>
          <a:lstStyle/>
          <a:p>
            <a:pPr algn="ctr"/>
            <a:r>
              <a:rPr lang="en-US" sz="1400" dirty="0"/>
              <a:t>Promoting youth employment in remote areas in Jordan -(Job Jo)</a:t>
            </a:r>
          </a:p>
          <a:p>
            <a:pPr algn="ctr"/>
            <a:r>
              <a:rPr lang="en-US" sz="1400" dirty="0"/>
              <a:t> 598428-EPP-1-2018-1-JO-EPPKA2-CBHE-JP </a:t>
            </a:r>
          </a:p>
        </p:txBody>
      </p:sp>
      <p:pic>
        <p:nvPicPr>
          <p:cNvPr id="5" name="Picture 4" descr="C:\Users\Public\Music\University_of_Jordan_Logo.svg.png"/>
          <p:cNvPicPr>
            <a:picLocks noChangeAspect="1" noChangeArrowheads="1"/>
          </p:cNvPicPr>
          <p:nvPr/>
        </p:nvPicPr>
        <p:blipFill>
          <a:blip r:embed="rId2" cstate="print"/>
          <a:srcRect/>
          <a:stretch>
            <a:fillRect/>
          </a:stretch>
        </p:blipFill>
        <p:spPr bwMode="auto">
          <a:xfrm>
            <a:off x="1121418" y="4509120"/>
            <a:ext cx="1181453" cy="1497288"/>
          </a:xfrm>
          <a:prstGeom prst="rect">
            <a:avLst/>
          </a:prstGeom>
          <a:noFill/>
        </p:spPr>
      </p:pic>
    </p:spTree>
    <p:extLst>
      <p:ext uri="{BB962C8B-B14F-4D97-AF65-F5344CB8AC3E}">
        <p14:creationId xmlns:p14="http://schemas.microsoft.com/office/powerpoint/2010/main" xmlns="" val="1400942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5904777" y="4127286"/>
            <a:ext cx="2843688" cy="1649144"/>
          </a:xfrm>
        </p:spPr>
        <p:txBody>
          <a:bodyPr>
            <a:noAutofit/>
          </a:bodyPr>
          <a:lstStyle/>
          <a:p>
            <a:pPr marL="0" indent="0" algn="just" fontAlgn="base">
              <a:buNone/>
            </a:pPr>
            <a:r>
              <a:rPr lang="en-US" sz="1400" dirty="0"/>
              <a:t>Improving the effectiveness of faculty members at UJ to strengthen the learning process amongst students, boosting their personal, social, academic and technological abilities.</a:t>
            </a:r>
          </a:p>
        </p:txBody>
      </p:sp>
      <p:sp>
        <p:nvSpPr>
          <p:cNvPr id="5" name="Rectangle 4"/>
          <p:cNvSpPr/>
          <p:nvPr/>
        </p:nvSpPr>
        <p:spPr>
          <a:xfrm>
            <a:off x="1122401" y="1613927"/>
            <a:ext cx="3161568" cy="1169551"/>
          </a:xfrm>
          <a:prstGeom prst="rect">
            <a:avLst/>
          </a:prstGeom>
        </p:spPr>
        <p:txBody>
          <a:bodyPr wrap="square">
            <a:spAutoFit/>
          </a:bodyPr>
          <a:lstStyle/>
          <a:p>
            <a:pPr fontAlgn="base"/>
            <a:r>
              <a:rPr lang="en-US" sz="1400" dirty="0"/>
              <a:t>Excelling  in research production and postgraduate programs in a way that serves local, regional and global communities in addition to developing the educational process. </a:t>
            </a:r>
          </a:p>
        </p:txBody>
      </p:sp>
      <p:sp>
        <p:nvSpPr>
          <p:cNvPr id="6" name="Rectangle 5"/>
          <p:cNvSpPr/>
          <p:nvPr/>
        </p:nvSpPr>
        <p:spPr>
          <a:xfrm>
            <a:off x="1080218" y="5226981"/>
            <a:ext cx="3203751" cy="954107"/>
          </a:xfrm>
          <a:prstGeom prst="rect">
            <a:avLst/>
          </a:prstGeom>
        </p:spPr>
        <p:txBody>
          <a:bodyPr wrap="square">
            <a:spAutoFit/>
          </a:bodyPr>
          <a:lstStyle/>
          <a:p>
            <a:pPr algn="just" fontAlgn="base"/>
            <a:r>
              <a:rPr lang="en-US" sz="1400" dirty="0"/>
              <a:t>Perfectly invest available human and material resources in order to serve the educational process and achieve its vision and mission.</a:t>
            </a:r>
          </a:p>
        </p:txBody>
      </p:sp>
      <p:sp>
        <p:nvSpPr>
          <p:cNvPr id="7" name="Rectangle 6"/>
          <p:cNvSpPr/>
          <p:nvPr/>
        </p:nvSpPr>
        <p:spPr>
          <a:xfrm>
            <a:off x="1080218" y="3140756"/>
            <a:ext cx="3258545" cy="1600438"/>
          </a:xfrm>
          <a:prstGeom prst="rect">
            <a:avLst/>
          </a:prstGeom>
        </p:spPr>
        <p:txBody>
          <a:bodyPr wrap="square">
            <a:spAutoFit/>
          </a:bodyPr>
          <a:lstStyle/>
          <a:p>
            <a:pPr algn="just" fontAlgn="base"/>
            <a:r>
              <a:rPr lang="en-US" sz="1400" dirty="0"/>
              <a:t>The development of the structure of UJ's programs, academic and administrative units to contribute to overcoming slack management, wasting of financial resources and increasing costs rather than achieving quality and development of its operations and outputs. </a:t>
            </a:r>
          </a:p>
        </p:txBody>
      </p:sp>
      <p:sp>
        <p:nvSpPr>
          <p:cNvPr id="8" name="Rectangle 7"/>
          <p:cNvSpPr/>
          <p:nvPr/>
        </p:nvSpPr>
        <p:spPr>
          <a:xfrm>
            <a:off x="5904777" y="2357577"/>
            <a:ext cx="2843687" cy="738664"/>
          </a:xfrm>
          <a:prstGeom prst="rect">
            <a:avLst/>
          </a:prstGeom>
        </p:spPr>
        <p:txBody>
          <a:bodyPr wrap="square">
            <a:spAutoFit/>
          </a:bodyPr>
          <a:lstStyle/>
          <a:p>
            <a:pPr algn="just" fontAlgn="base"/>
            <a:r>
              <a:rPr lang="en-US" sz="1400" dirty="0"/>
              <a:t>Strengthening ties with the local community, Arab and regional educational institutions and bodies.</a:t>
            </a:r>
          </a:p>
        </p:txBody>
      </p:sp>
      <p:grpSp>
        <p:nvGrpSpPr>
          <p:cNvPr id="9" name="Group 8"/>
          <p:cNvGrpSpPr/>
          <p:nvPr/>
        </p:nvGrpSpPr>
        <p:grpSpPr>
          <a:xfrm>
            <a:off x="338044" y="1710522"/>
            <a:ext cx="676680" cy="760915"/>
            <a:chOff x="974725" y="1862025"/>
            <a:chExt cx="676680" cy="760915"/>
          </a:xfrm>
        </p:grpSpPr>
        <p:sp>
          <p:nvSpPr>
            <p:cNvPr id="10" name="Hexagon 9"/>
            <p:cNvSpPr/>
            <p:nvPr/>
          </p:nvSpPr>
          <p:spPr bwMode="auto">
            <a:xfrm rot="5400000">
              <a:off x="932607" y="1904143"/>
              <a:ext cx="760915" cy="676680"/>
            </a:xfrm>
            <a:prstGeom prst="hexagon">
              <a:avLst/>
            </a:prstGeom>
            <a:solidFill>
              <a:srgbClr val="0070C0"/>
            </a:solidFill>
            <a:ln>
              <a:noFill/>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0817" tIns="45408" rIns="90817" bIns="45408" numCol="1" rtlCol="0" anchor="t" anchorCtr="0" compatLnSpc="1">
              <a:prstTxWarp prst="textNoShape">
                <a:avLst/>
              </a:prstTxWarp>
            </a:bodyPr>
            <a:lstStyle/>
            <a:p>
              <a:pPr algn="ctr" defTabSz="908168"/>
              <a:endParaRPr lang="en-US" sz="4100" dirty="0">
                <a:latin typeface="Gill Sans" charset="0"/>
                <a:ea typeface="ヒラギノ角ゴ ProN W3" charset="0"/>
                <a:cs typeface="ヒラギノ角ゴ ProN W3" charset="0"/>
                <a:sym typeface="Gill Sans" charset="0"/>
              </a:endParaRPr>
            </a:p>
          </p:txBody>
        </p:sp>
        <p:sp>
          <p:nvSpPr>
            <p:cNvPr id="11" name="Hexagon 10"/>
            <p:cNvSpPr/>
            <p:nvPr/>
          </p:nvSpPr>
          <p:spPr bwMode="auto">
            <a:xfrm rot="5400000">
              <a:off x="1046467" y="1988345"/>
              <a:ext cx="533192" cy="508277"/>
            </a:xfrm>
            <a:prstGeom prst="hexagon">
              <a:avLst/>
            </a:prstGeom>
            <a:solidFill>
              <a:srgbClr val="007DDA"/>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0817" tIns="45408" rIns="90817" bIns="45408" numCol="1" rtlCol="0" anchor="t" anchorCtr="0" compatLnSpc="1">
              <a:prstTxWarp prst="textNoShape">
                <a:avLst/>
              </a:prstTxWarp>
            </a:bodyPr>
            <a:lstStyle/>
            <a:p>
              <a:pPr algn="ctr" defTabSz="908168"/>
              <a:endParaRPr lang="en-US" sz="4100" dirty="0">
                <a:latin typeface="Gill Sans" charset="0"/>
                <a:ea typeface="ヒラギノ角ゴ ProN W3" charset="0"/>
                <a:cs typeface="ヒラギノ角ゴ ProN W3" charset="0"/>
                <a:sym typeface="Gill Sans" charset="0"/>
              </a:endParaRPr>
            </a:p>
          </p:txBody>
        </p:sp>
      </p:grpSp>
      <p:grpSp>
        <p:nvGrpSpPr>
          <p:cNvPr id="12" name="Group 11"/>
          <p:cNvGrpSpPr/>
          <p:nvPr/>
        </p:nvGrpSpPr>
        <p:grpSpPr>
          <a:xfrm>
            <a:off x="326545" y="3377579"/>
            <a:ext cx="676680" cy="760915"/>
            <a:chOff x="712971" y="4146454"/>
            <a:chExt cx="676680" cy="760915"/>
          </a:xfrm>
        </p:grpSpPr>
        <p:grpSp>
          <p:nvGrpSpPr>
            <p:cNvPr id="13" name="Group 12"/>
            <p:cNvGrpSpPr/>
            <p:nvPr/>
          </p:nvGrpSpPr>
          <p:grpSpPr>
            <a:xfrm>
              <a:off x="712971" y="4146454"/>
              <a:ext cx="676680" cy="760915"/>
              <a:chOff x="974725" y="1862025"/>
              <a:chExt cx="676680" cy="760915"/>
            </a:xfrm>
          </p:grpSpPr>
          <p:sp>
            <p:nvSpPr>
              <p:cNvPr id="15" name="Hexagon 14"/>
              <p:cNvSpPr/>
              <p:nvPr/>
            </p:nvSpPr>
            <p:spPr bwMode="auto">
              <a:xfrm rot="5400000">
                <a:off x="932607" y="1904143"/>
                <a:ext cx="760915" cy="676680"/>
              </a:xfrm>
              <a:prstGeom prst="hexagon">
                <a:avLst/>
              </a:prstGeom>
              <a:solidFill>
                <a:srgbClr val="C00000"/>
              </a:solidFill>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0817" tIns="45408" rIns="90817" bIns="45408" numCol="1" rtlCol="0" anchor="t" anchorCtr="0" compatLnSpc="1">
                <a:prstTxWarp prst="textNoShape">
                  <a:avLst/>
                </a:prstTxWarp>
              </a:bodyPr>
              <a:lstStyle/>
              <a:p>
                <a:pPr algn="ctr" defTabSz="908168"/>
                <a:endParaRPr lang="en-US" sz="4100" dirty="0">
                  <a:latin typeface="Gill Sans" charset="0"/>
                  <a:ea typeface="ヒラギノ角ゴ ProN W3" charset="0"/>
                  <a:cs typeface="ヒラギノ角ゴ ProN W3" charset="0"/>
                  <a:sym typeface="Gill Sans" charset="0"/>
                </a:endParaRPr>
              </a:p>
            </p:txBody>
          </p:sp>
          <p:sp>
            <p:nvSpPr>
              <p:cNvPr id="16" name="Hexagon 15"/>
              <p:cNvSpPr/>
              <p:nvPr/>
            </p:nvSpPr>
            <p:spPr bwMode="auto">
              <a:xfrm rot="5400000">
                <a:off x="1046467" y="1988345"/>
                <a:ext cx="533192" cy="508277"/>
              </a:xfrm>
              <a:prstGeom prst="hexagon">
                <a:avLst/>
              </a:prstGeom>
              <a:solidFill>
                <a:srgbClr val="DA0000"/>
              </a:solid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0817" tIns="45408" rIns="90817" bIns="45408" numCol="1" rtlCol="0" anchor="t" anchorCtr="0" compatLnSpc="1">
                <a:prstTxWarp prst="textNoShape">
                  <a:avLst/>
                </a:prstTxWarp>
              </a:bodyPr>
              <a:lstStyle/>
              <a:p>
                <a:pPr algn="ctr" defTabSz="908168"/>
                <a:endParaRPr lang="en-US" sz="4100" dirty="0">
                  <a:latin typeface="Gill Sans" charset="0"/>
                  <a:ea typeface="ヒラギノ角ゴ ProN W3" charset="0"/>
                  <a:cs typeface="ヒラギノ角ゴ ProN W3" charset="0"/>
                  <a:sym typeface="Gill Sans" charset="0"/>
                </a:endParaRPr>
              </a:p>
            </p:txBody>
          </p:sp>
        </p:grpSp>
        <p:sp>
          <p:nvSpPr>
            <p:cNvPr id="14" name="TextBox 13"/>
            <p:cNvSpPr txBox="1"/>
            <p:nvPr/>
          </p:nvSpPr>
          <p:spPr>
            <a:xfrm>
              <a:off x="862742" y="4294352"/>
              <a:ext cx="442706" cy="400110"/>
            </a:xfrm>
            <a:prstGeom prst="rect">
              <a:avLst/>
            </a:prstGeom>
            <a:noFill/>
          </p:spPr>
          <p:txBody>
            <a:bodyPr wrap="square" rtlCol="0">
              <a:spAutoFit/>
            </a:bodyPr>
            <a:lstStyle/>
            <a:p>
              <a:r>
                <a:rPr lang="ar-SA" sz="2000" b="1" dirty="0">
                  <a:solidFill>
                    <a:schemeClr val="bg1"/>
                  </a:solidFill>
                </a:rPr>
                <a:t>7</a:t>
              </a:r>
              <a:endParaRPr lang="en-US" sz="2000" b="1" dirty="0">
                <a:solidFill>
                  <a:schemeClr val="bg1"/>
                </a:solidFill>
              </a:endParaRPr>
            </a:p>
          </p:txBody>
        </p:sp>
      </p:grpSp>
      <p:grpSp>
        <p:nvGrpSpPr>
          <p:cNvPr id="17" name="Group 16"/>
          <p:cNvGrpSpPr/>
          <p:nvPr/>
        </p:nvGrpSpPr>
        <p:grpSpPr>
          <a:xfrm>
            <a:off x="332993" y="5044636"/>
            <a:ext cx="1505404" cy="760915"/>
            <a:chOff x="6863600" y="1276976"/>
            <a:chExt cx="1505404" cy="760915"/>
          </a:xfrm>
        </p:grpSpPr>
        <p:grpSp>
          <p:nvGrpSpPr>
            <p:cNvPr id="18" name="Group 17"/>
            <p:cNvGrpSpPr/>
            <p:nvPr/>
          </p:nvGrpSpPr>
          <p:grpSpPr>
            <a:xfrm>
              <a:off x="6863600" y="1276976"/>
              <a:ext cx="676680" cy="760915"/>
              <a:chOff x="974725" y="1862025"/>
              <a:chExt cx="676680" cy="760915"/>
            </a:xfrm>
          </p:grpSpPr>
          <p:sp>
            <p:nvSpPr>
              <p:cNvPr id="20" name="Hexagon 19"/>
              <p:cNvSpPr/>
              <p:nvPr/>
            </p:nvSpPr>
            <p:spPr bwMode="auto">
              <a:xfrm rot="5400000">
                <a:off x="932607" y="1904143"/>
                <a:ext cx="760915" cy="676680"/>
              </a:xfrm>
              <a:prstGeom prst="hexagon">
                <a:avLst/>
              </a:prstGeom>
              <a:solidFill>
                <a:schemeClr val="accent6"/>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0817" tIns="45408" rIns="90817" bIns="45408" numCol="1" rtlCol="0" anchor="t" anchorCtr="0" compatLnSpc="1">
                <a:prstTxWarp prst="textNoShape">
                  <a:avLst/>
                </a:prstTxWarp>
              </a:bodyPr>
              <a:lstStyle/>
              <a:p>
                <a:pPr algn="ctr" defTabSz="908168"/>
                <a:endParaRPr lang="en-US" sz="4100" dirty="0">
                  <a:latin typeface="Gill Sans" charset="0"/>
                  <a:ea typeface="ヒラギノ角ゴ ProN W3" charset="0"/>
                  <a:cs typeface="ヒラギノ角ゴ ProN W3" charset="0"/>
                  <a:sym typeface="Gill Sans" charset="0"/>
                </a:endParaRPr>
              </a:p>
            </p:txBody>
          </p:sp>
          <p:sp>
            <p:nvSpPr>
              <p:cNvPr id="21" name="Hexagon 20"/>
              <p:cNvSpPr/>
              <p:nvPr/>
            </p:nvSpPr>
            <p:spPr bwMode="auto">
              <a:xfrm rot="5400000">
                <a:off x="1046467" y="1988345"/>
                <a:ext cx="533192" cy="508277"/>
              </a:xfrm>
              <a:prstGeom prst="hexagon">
                <a:avLst/>
              </a:prstGeom>
              <a:solidFill>
                <a:srgbClr val="70B096"/>
              </a:solidFill>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0817" tIns="45408" rIns="90817" bIns="45408" numCol="1" rtlCol="0" anchor="t" anchorCtr="0" compatLnSpc="1">
                <a:prstTxWarp prst="textNoShape">
                  <a:avLst/>
                </a:prstTxWarp>
              </a:bodyPr>
              <a:lstStyle/>
              <a:p>
                <a:pPr algn="ctr" defTabSz="908168"/>
                <a:endParaRPr lang="en-US" sz="4100" dirty="0">
                  <a:latin typeface="Gill Sans" charset="0"/>
                  <a:ea typeface="ヒラギノ角ゴ ProN W3" charset="0"/>
                  <a:cs typeface="ヒラギノ角ゴ ProN W3" charset="0"/>
                  <a:sym typeface="Gill Sans" charset="0"/>
                </a:endParaRPr>
              </a:p>
            </p:txBody>
          </p:sp>
        </p:grpSp>
        <p:sp>
          <p:nvSpPr>
            <p:cNvPr id="19" name="TextBox 18"/>
            <p:cNvSpPr txBox="1"/>
            <p:nvPr/>
          </p:nvSpPr>
          <p:spPr>
            <a:xfrm>
              <a:off x="7021812" y="1476358"/>
              <a:ext cx="1347192" cy="400110"/>
            </a:xfrm>
            <a:prstGeom prst="rect">
              <a:avLst/>
            </a:prstGeom>
            <a:noFill/>
          </p:spPr>
          <p:txBody>
            <a:bodyPr wrap="square" rtlCol="0">
              <a:spAutoFit/>
            </a:bodyPr>
            <a:lstStyle/>
            <a:p>
              <a:r>
                <a:rPr lang="ar-SA" sz="2000" b="1" dirty="0">
                  <a:solidFill>
                    <a:schemeClr val="bg1"/>
                  </a:solidFill>
                </a:rPr>
                <a:t>8</a:t>
              </a:r>
              <a:endParaRPr lang="en-US" sz="2000" b="1" dirty="0">
                <a:solidFill>
                  <a:schemeClr val="bg1"/>
                </a:solidFill>
              </a:endParaRPr>
            </a:p>
          </p:txBody>
        </p:sp>
      </p:grpSp>
      <p:grpSp>
        <p:nvGrpSpPr>
          <p:cNvPr id="22" name="Group 21"/>
          <p:cNvGrpSpPr/>
          <p:nvPr/>
        </p:nvGrpSpPr>
        <p:grpSpPr>
          <a:xfrm>
            <a:off x="5076056" y="2357577"/>
            <a:ext cx="676680" cy="760915"/>
            <a:chOff x="6947799" y="3114837"/>
            <a:chExt cx="676680" cy="760915"/>
          </a:xfrm>
        </p:grpSpPr>
        <p:grpSp>
          <p:nvGrpSpPr>
            <p:cNvPr id="23" name="Group 22"/>
            <p:cNvGrpSpPr/>
            <p:nvPr/>
          </p:nvGrpSpPr>
          <p:grpSpPr>
            <a:xfrm>
              <a:off x="6947799" y="3114837"/>
              <a:ext cx="676680" cy="760915"/>
              <a:chOff x="974725" y="1862025"/>
              <a:chExt cx="676680" cy="760915"/>
            </a:xfrm>
            <a:solidFill>
              <a:srgbClr val="FF9933"/>
            </a:solidFill>
          </p:grpSpPr>
          <p:sp>
            <p:nvSpPr>
              <p:cNvPr id="25" name="Hexagon 24"/>
              <p:cNvSpPr/>
              <p:nvPr/>
            </p:nvSpPr>
            <p:spPr bwMode="auto">
              <a:xfrm rot="5400000">
                <a:off x="932607" y="1904143"/>
                <a:ext cx="760915" cy="676680"/>
              </a:xfrm>
              <a:prstGeom prst="hexagon">
                <a:avLst/>
              </a:prstGeom>
              <a:grpFill/>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0817" tIns="45408" rIns="90817" bIns="45408" numCol="1" rtlCol="0" anchor="t" anchorCtr="0" compatLnSpc="1">
                <a:prstTxWarp prst="textNoShape">
                  <a:avLst/>
                </a:prstTxWarp>
              </a:bodyPr>
              <a:lstStyle/>
              <a:p>
                <a:pPr algn="ctr" defTabSz="908168"/>
                <a:endParaRPr lang="en-US" sz="4100" dirty="0">
                  <a:latin typeface="Gill Sans" charset="0"/>
                  <a:ea typeface="ヒラギノ角ゴ ProN W3" charset="0"/>
                  <a:cs typeface="ヒラギノ角ゴ ProN W3" charset="0"/>
                  <a:sym typeface="Gill Sans" charset="0"/>
                </a:endParaRPr>
              </a:p>
            </p:txBody>
          </p:sp>
          <p:sp>
            <p:nvSpPr>
              <p:cNvPr id="26" name="Hexagon 25"/>
              <p:cNvSpPr/>
              <p:nvPr/>
            </p:nvSpPr>
            <p:spPr bwMode="auto">
              <a:xfrm rot="5400000">
                <a:off x="1046467" y="1988345"/>
                <a:ext cx="533192" cy="508277"/>
              </a:xfrm>
              <a:prstGeom prst="hexagon">
                <a:avLst/>
              </a:prstGeom>
              <a:solidFill>
                <a:srgbClr val="FFA74F"/>
              </a:solid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0817" tIns="45408" rIns="90817" bIns="45408" numCol="1" rtlCol="0" anchor="t" anchorCtr="0" compatLnSpc="1">
                <a:prstTxWarp prst="textNoShape">
                  <a:avLst/>
                </a:prstTxWarp>
              </a:bodyPr>
              <a:lstStyle/>
              <a:p>
                <a:pPr algn="ctr" defTabSz="908168"/>
                <a:endParaRPr lang="en-US" sz="4100" dirty="0">
                  <a:latin typeface="Gill Sans" charset="0"/>
                  <a:ea typeface="ヒラギノ角ゴ ProN W3" charset="0"/>
                  <a:cs typeface="ヒラギノ角ゴ ProN W3" charset="0"/>
                  <a:sym typeface="Gill Sans" charset="0"/>
                </a:endParaRPr>
              </a:p>
            </p:txBody>
          </p:sp>
        </p:grpSp>
        <p:sp>
          <p:nvSpPr>
            <p:cNvPr id="24" name="TextBox 23"/>
            <p:cNvSpPr txBox="1"/>
            <p:nvPr/>
          </p:nvSpPr>
          <p:spPr>
            <a:xfrm>
              <a:off x="7108991" y="3276261"/>
              <a:ext cx="359627" cy="400110"/>
            </a:xfrm>
            <a:prstGeom prst="rect">
              <a:avLst/>
            </a:prstGeom>
            <a:noFill/>
          </p:spPr>
          <p:txBody>
            <a:bodyPr wrap="square" rtlCol="0">
              <a:spAutoFit/>
            </a:bodyPr>
            <a:lstStyle/>
            <a:p>
              <a:r>
                <a:rPr lang="ar-SA" sz="2000" b="1" dirty="0">
                  <a:solidFill>
                    <a:schemeClr val="bg1"/>
                  </a:solidFill>
                </a:rPr>
                <a:t>9</a:t>
              </a:r>
              <a:endParaRPr lang="en-US" sz="2000" b="1" dirty="0">
                <a:solidFill>
                  <a:schemeClr val="bg1"/>
                </a:solidFill>
              </a:endParaRPr>
            </a:p>
          </p:txBody>
        </p:sp>
      </p:grpSp>
      <p:grpSp>
        <p:nvGrpSpPr>
          <p:cNvPr id="27" name="Group 26"/>
          <p:cNvGrpSpPr/>
          <p:nvPr/>
        </p:nvGrpSpPr>
        <p:grpSpPr>
          <a:xfrm>
            <a:off x="5076054" y="4360736"/>
            <a:ext cx="676680" cy="760915"/>
            <a:chOff x="7028170" y="5157427"/>
            <a:chExt cx="676680" cy="760915"/>
          </a:xfrm>
        </p:grpSpPr>
        <p:grpSp>
          <p:nvGrpSpPr>
            <p:cNvPr id="28" name="Group 27"/>
            <p:cNvGrpSpPr/>
            <p:nvPr/>
          </p:nvGrpSpPr>
          <p:grpSpPr>
            <a:xfrm>
              <a:off x="7028170" y="5157427"/>
              <a:ext cx="676680" cy="760915"/>
              <a:chOff x="6586430" y="5140053"/>
              <a:chExt cx="676680" cy="760915"/>
            </a:xfrm>
          </p:grpSpPr>
          <p:sp>
            <p:nvSpPr>
              <p:cNvPr id="30" name="Hexagon 29"/>
              <p:cNvSpPr/>
              <p:nvPr/>
            </p:nvSpPr>
            <p:spPr bwMode="auto">
              <a:xfrm rot="5400000">
                <a:off x="6544312" y="5182171"/>
                <a:ext cx="760915" cy="676680"/>
              </a:xfrm>
              <a:prstGeom prst="hexagon">
                <a:avLst/>
              </a:prstGeom>
              <a:solidFill>
                <a:srgbClr val="666666"/>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0817" tIns="45408" rIns="90817" bIns="45408" numCol="1" rtlCol="0" anchor="t" anchorCtr="0" compatLnSpc="1">
                <a:prstTxWarp prst="textNoShape">
                  <a:avLst/>
                </a:prstTxWarp>
              </a:bodyPr>
              <a:lstStyle/>
              <a:p>
                <a:pPr algn="ctr" defTabSz="908168"/>
                <a:endParaRPr lang="en-US" sz="4100" dirty="0">
                  <a:latin typeface="Gill Sans" charset="0"/>
                  <a:ea typeface="ヒラギノ角ゴ ProN W3" charset="0"/>
                  <a:cs typeface="ヒラギノ角ゴ ProN W3" charset="0"/>
                  <a:sym typeface="Gill Sans" charset="0"/>
                </a:endParaRPr>
              </a:p>
            </p:txBody>
          </p:sp>
          <p:sp>
            <p:nvSpPr>
              <p:cNvPr id="31" name="Hexagon 30"/>
              <p:cNvSpPr/>
              <p:nvPr/>
            </p:nvSpPr>
            <p:spPr bwMode="auto">
              <a:xfrm rot="5400000">
                <a:off x="6658099" y="5265261"/>
                <a:ext cx="533192" cy="508277"/>
              </a:xfrm>
              <a:prstGeom prst="hexagon">
                <a:avLst/>
              </a:prstGeom>
              <a:solidFill>
                <a:schemeClr val="bg1">
                  <a:lumMod val="50000"/>
                </a:scheme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0817" tIns="45408" rIns="90817" bIns="45408" numCol="1" rtlCol="0" anchor="t" anchorCtr="0" compatLnSpc="1">
                <a:prstTxWarp prst="textNoShape">
                  <a:avLst/>
                </a:prstTxWarp>
              </a:bodyPr>
              <a:lstStyle/>
              <a:p>
                <a:pPr algn="ctr" defTabSz="908168"/>
                <a:endParaRPr lang="en-US" sz="4100" dirty="0">
                  <a:latin typeface="Gill Sans" charset="0"/>
                  <a:ea typeface="ヒラギノ角ゴ ProN W3" charset="0"/>
                  <a:cs typeface="ヒラギノ角ゴ ProN W3" charset="0"/>
                  <a:sym typeface="Gill Sans" charset="0"/>
                </a:endParaRPr>
              </a:p>
            </p:txBody>
          </p:sp>
        </p:grpSp>
        <p:sp>
          <p:nvSpPr>
            <p:cNvPr id="29" name="TextBox 28"/>
            <p:cNvSpPr txBox="1"/>
            <p:nvPr/>
          </p:nvSpPr>
          <p:spPr>
            <a:xfrm>
              <a:off x="7130544" y="5357482"/>
              <a:ext cx="532168" cy="400110"/>
            </a:xfrm>
            <a:prstGeom prst="rect">
              <a:avLst/>
            </a:prstGeom>
            <a:noFill/>
          </p:spPr>
          <p:txBody>
            <a:bodyPr wrap="square" rtlCol="0">
              <a:spAutoFit/>
            </a:bodyPr>
            <a:lstStyle/>
            <a:p>
              <a:r>
                <a:rPr lang="ar-SA" sz="2000" b="1" dirty="0">
                  <a:solidFill>
                    <a:schemeClr val="bg1"/>
                  </a:solidFill>
                </a:rPr>
                <a:t>10</a:t>
              </a:r>
              <a:endParaRPr lang="en-US" sz="2000" b="1" dirty="0">
                <a:solidFill>
                  <a:schemeClr val="bg1"/>
                </a:solidFill>
              </a:endParaRPr>
            </a:p>
          </p:txBody>
        </p:sp>
      </p:grpSp>
      <p:sp>
        <p:nvSpPr>
          <p:cNvPr id="32" name="TextBox 31"/>
          <p:cNvSpPr txBox="1"/>
          <p:nvPr/>
        </p:nvSpPr>
        <p:spPr>
          <a:xfrm>
            <a:off x="516497" y="1865942"/>
            <a:ext cx="442706" cy="400110"/>
          </a:xfrm>
          <a:prstGeom prst="rect">
            <a:avLst/>
          </a:prstGeom>
          <a:noFill/>
        </p:spPr>
        <p:txBody>
          <a:bodyPr wrap="square" rtlCol="0">
            <a:spAutoFit/>
          </a:bodyPr>
          <a:lstStyle/>
          <a:p>
            <a:r>
              <a:rPr lang="ar-SA" sz="2000" b="1" dirty="0">
                <a:solidFill>
                  <a:schemeClr val="bg1"/>
                </a:solidFill>
              </a:rPr>
              <a:t>6</a:t>
            </a:r>
            <a:endParaRPr lang="en-US" sz="2000" b="1" dirty="0">
              <a:solidFill>
                <a:schemeClr val="bg1"/>
              </a:solidFill>
            </a:endParaRPr>
          </a:p>
        </p:txBody>
      </p:sp>
      <p:sp>
        <p:nvSpPr>
          <p:cNvPr id="33" name="Rectangle 32"/>
          <p:cNvSpPr/>
          <p:nvPr/>
        </p:nvSpPr>
        <p:spPr>
          <a:xfrm>
            <a:off x="2615214" y="188640"/>
            <a:ext cx="1723549" cy="830997"/>
          </a:xfrm>
          <a:prstGeom prst="rect">
            <a:avLst/>
          </a:prstGeom>
        </p:spPr>
        <p:txBody>
          <a:bodyPr wrap="none">
            <a:spAutoFit/>
          </a:bodyPr>
          <a:lstStyle/>
          <a:p>
            <a:r>
              <a:rPr lang="en-US" sz="4800" b="1" i="1" dirty="0">
                <a:solidFill>
                  <a:schemeClr val="bg1"/>
                </a:solidFill>
              </a:rPr>
              <a:t>Goals</a:t>
            </a:r>
            <a:r>
              <a:rPr lang="en-US" sz="4000" b="1" dirty="0"/>
              <a:t> </a:t>
            </a:r>
          </a:p>
        </p:txBody>
      </p:sp>
    </p:spTree>
    <p:extLst>
      <p:ext uri="{BB962C8B-B14F-4D97-AF65-F5344CB8AC3E}">
        <p14:creationId xmlns:p14="http://schemas.microsoft.com/office/powerpoint/2010/main" xmlns="" val="1575977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576" y="-6052"/>
            <a:ext cx="8229600" cy="1143000"/>
          </a:xfrm>
        </p:spPr>
        <p:txBody>
          <a:bodyPr>
            <a:normAutofit/>
          </a:bodyPr>
          <a:lstStyle/>
          <a:p>
            <a:r>
              <a:rPr lang="en-US" sz="4800" b="1" i="1" dirty="0" smtClean="0">
                <a:solidFill>
                  <a:schemeClr val="bg1"/>
                </a:solidFill>
              </a:rPr>
              <a:t>Academic</a:t>
            </a:r>
            <a:endParaRPr lang="en-US" sz="4800" b="1" i="1" dirty="0">
              <a:solidFill>
                <a:schemeClr val="bg1"/>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272089346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646447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592" y="0"/>
            <a:ext cx="8229600" cy="1143000"/>
          </a:xfrm>
        </p:spPr>
        <p:txBody>
          <a:bodyPr>
            <a:normAutofit/>
          </a:bodyPr>
          <a:lstStyle/>
          <a:p>
            <a:r>
              <a:rPr lang="en-US" sz="3600" b="1" i="1" dirty="0">
                <a:solidFill>
                  <a:schemeClr val="bg1"/>
                </a:solidFill>
              </a:rPr>
              <a:t>UJ Experience in Erasmus+ Projects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426959197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536682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4160546635"/>
              </p:ext>
            </p:extLst>
          </p:nvPr>
        </p:nvGraphicFramePr>
        <p:xfrm>
          <a:off x="217991" y="1922404"/>
          <a:ext cx="8640960"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179512" y="188640"/>
            <a:ext cx="6048672" cy="584775"/>
          </a:xfrm>
          <a:prstGeom prst="rect">
            <a:avLst/>
          </a:prstGeom>
        </p:spPr>
        <p:txBody>
          <a:bodyPr wrap="square">
            <a:spAutoFit/>
          </a:bodyPr>
          <a:lstStyle/>
          <a:p>
            <a:r>
              <a:rPr lang="en-US" sz="3200" b="1" i="1" dirty="0">
                <a:solidFill>
                  <a:schemeClr val="bg1"/>
                </a:solidFill>
              </a:rPr>
              <a:t>UJ Experience in Erasmus+ Projects</a:t>
            </a:r>
            <a:endParaRPr lang="en-US" sz="3200" dirty="0"/>
          </a:p>
        </p:txBody>
      </p:sp>
      <p:grpSp>
        <p:nvGrpSpPr>
          <p:cNvPr id="6" name="Group 5"/>
          <p:cNvGrpSpPr/>
          <p:nvPr/>
        </p:nvGrpSpPr>
        <p:grpSpPr>
          <a:xfrm>
            <a:off x="217991" y="1340768"/>
            <a:ext cx="8640960" cy="524032"/>
            <a:chOff x="0" y="1032"/>
            <a:chExt cx="8229600" cy="524032"/>
          </a:xfrm>
        </p:grpSpPr>
        <p:sp>
          <p:nvSpPr>
            <p:cNvPr id="7" name="Rounded Rectangle 6"/>
            <p:cNvSpPr/>
            <p:nvPr/>
          </p:nvSpPr>
          <p:spPr>
            <a:xfrm>
              <a:off x="0" y="1032"/>
              <a:ext cx="8229600" cy="524032"/>
            </a:xfrm>
            <a:prstGeom prst="roundRect">
              <a:avLst/>
            </a:prstGeom>
            <a:solidFill>
              <a:schemeClr val="bg2">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ounded Rectangle 4"/>
            <p:cNvSpPr txBox="1"/>
            <p:nvPr/>
          </p:nvSpPr>
          <p:spPr>
            <a:xfrm>
              <a:off x="25581" y="26613"/>
              <a:ext cx="8178438" cy="4728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i="1" kern="1200" dirty="0" smtClean="0"/>
                <a:t>Capacity building Projects</a:t>
              </a:r>
              <a:r>
                <a:rPr lang="ar-SA" sz="2000" b="1" i="1" kern="1200" dirty="0" smtClean="0"/>
                <a:t> </a:t>
              </a:r>
              <a:r>
                <a:rPr lang="en-US" sz="2000" b="1" i="1" kern="1200" dirty="0" smtClean="0"/>
                <a:t>at UJ-Erasmus+ Projects </a:t>
              </a:r>
              <a:endParaRPr lang="en-US" sz="2000" b="1" i="1" kern="1200" dirty="0"/>
            </a:p>
          </p:txBody>
        </p:sp>
      </p:grpSp>
    </p:spTree>
    <p:extLst>
      <p:ext uri="{BB962C8B-B14F-4D97-AF65-F5344CB8AC3E}">
        <p14:creationId xmlns:p14="http://schemas.microsoft.com/office/powerpoint/2010/main" xmlns="" val="3931675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3140968"/>
            <a:ext cx="3856761" cy="923330"/>
          </a:xfrm>
          <a:prstGeom prst="rect">
            <a:avLst/>
          </a:prstGeom>
          <a:noFill/>
        </p:spPr>
        <p:txBody>
          <a:bodyPr wrap="none" lIns="91440" tIns="45720" rIns="91440" bIns="45720">
            <a:spAutoFit/>
          </a:bodyPr>
          <a:lstStyle/>
          <a:p>
            <a:pPr algn="ctr"/>
            <a:r>
              <a:rPr lang="en-US" sz="5400" b="1" cap="none" spc="0" dirty="0" smtClean="0">
                <a:ln w="12700">
                  <a:solidFill>
                    <a:schemeClr val="accent3">
                      <a:lumMod val="50000"/>
                    </a:schemeClr>
                  </a:solidFill>
                  <a:prstDash val="solid"/>
                </a:ln>
                <a:solidFill>
                  <a:schemeClr val="bg2">
                    <a:lumMod val="50000"/>
                  </a:schemeClr>
                </a:solidFill>
                <a:effectLst>
                  <a:innerShdw blurRad="177800">
                    <a:schemeClr val="accent3">
                      <a:lumMod val="50000"/>
                    </a:schemeClr>
                  </a:innerShdw>
                </a:effectLst>
              </a:rPr>
              <a:t>THANK YOU!</a:t>
            </a:r>
            <a:endParaRPr lang="en-US" sz="5400" b="1" cap="none" spc="0" dirty="0">
              <a:ln w="12700">
                <a:solidFill>
                  <a:schemeClr val="accent3">
                    <a:lumMod val="50000"/>
                  </a:schemeClr>
                </a:solidFill>
                <a:prstDash val="solid"/>
              </a:ln>
              <a:solidFill>
                <a:schemeClr val="bg2">
                  <a:lumMod val="50000"/>
                </a:schemeClr>
              </a:solidFill>
              <a:effectLst>
                <a:innerShdw blurRad="177800">
                  <a:schemeClr val="accent3">
                    <a:lumMod val="50000"/>
                  </a:schemeClr>
                </a:innerShdw>
              </a:effectLst>
            </a:endParaRPr>
          </a:p>
        </p:txBody>
      </p:sp>
    </p:spTree>
    <p:extLst>
      <p:ext uri="{BB962C8B-B14F-4D97-AF65-F5344CB8AC3E}">
        <p14:creationId xmlns:p14="http://schemas.microsoft.com/office/powerpoint/2010/main" xmlns="" val="1951636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584" y="260648"/>
            <a:ext cx="8229600" cy="1143000"/>
          </a:xfrm>
        </p:spPr>
        <p:txBody>
          <a:bodyPr>
            <a:normAutofit fontScale="90000"/>
          </a:bodyPr>
          <a:lstStyle/>
          <a:p>
            <a:r>
              <a:rPr lang="en-US" dirty="0">
                <a:solidFill>
                  <a:schemeClr val="bg1"/>
                </a:solidFill>
              </a:rPr>
              <a:t>The University of Jordan (UJ) </a:t>
            </a:r>
            <a:br>
              <a:rPr lang="en-US" dirty="0">
                <a:solidFill>
                  <a:schemeClr val="bg1"/>
                </a:solidFill>
              </a:rPr>
            </a:br>
            <a:endParaRPr lang="en-GB" dirty="0">
              <a:solidFill>
                <a:schemeClr val="bg1"/>
              </a:solidFill>
            </a:endParaRPr>
          </a:p>
        </p:txBody>
      </p:sp>
      <p:sp>
        <p:nvSpPr>
          <p:cNvPr id="4" name="Rectangle 3"/>
          <p:cNvSpPr/>
          <p:nvPr/>
        </p:nvSpPr>
        <p:spPr>
          <a:xfrm>
            <a:off x="3275856" y="6309320"/>
            <a:ext cx="1551900" cy="369332"/>
          </a:xfrm>
          <a:prstGeom prst="rect">
            <a:avLst/>
          </a:prstGeom>
        </p:spPr>
        <p:txBody>
          <a:bodyPr wrap="none">
            <a:spAutoFit/>
          </a:bodyPr>
          <a:lstStyle/>
          <a:p>
            <a:r>
              <a:rPr lang="en-US" dirty="0">
                <a:solidFill>
                  <a:schemeClr val="bg1">
                    <a:lumMod val="95000"/>
                  </a:schemeClr>
                </a:solidFill>
                <a:hlinkClick r:id="rId2"/>
              </a:rPr>
              <a:t>www.ju.edu.jo</a:t>
            </a:r>
            <a:endParaRPr lang="en-US" dirty="0">
              <a:solidFill>
                <a:schemeClr val="bg1">
                  <a:lumMod val="95000"/>
                </a:schemeClr>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849" y="1340768"/>
            <a:ext cx="9121152" cy="4084845"/>
          </a:xfrm>
          <a:prstGeom prst="rect">
            <a:avLst/>
          </a:prstGeom>
        </p:spPr>
      </p:pic>
    </p:spTree>
    <p:extLst>
      <p:ext uri="{BB962C8B-B14F-4D97-AF65-F5344CB8AC3E}">
        <p14:creationId xmlns:p14="http://schemas.microsoft.com/office/powerpoint/2010/main" xmlns="" val="3818930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4624" y="27856"/>
            <a:ext cx="8229600" cy="1143000"/>
          </a:xfrm>
        </p:spPr>
        <p:txBody>
          <a:bodyPr/>
          <a:lstStyle/>
          <a:p>
            <a:r>
              <a:rPr lang="en-US" b="1" dirty="0">
                <a:solidFill>
                  <a:schemeClr val="bg1"/>
                </a:solidFill>
              </a:rPr>
              <a:t>Facts</a:t>
            </a:r>
            <a:endParaRPr lang="en-US" dirty="0">
              <a:solidFill>
                <a:schemeClr val="bg1"/>
              </a:solidFill>
            </a:endParaRPr>
          </a:p>
        </p:txBody>
      </p:sp>
      <p:sp>
        <p:nvSpPr>
          <p:cNvPr id="4" name="Content Placeholder 2"/>
          <p:cNvSpPr>
            <a:spLocks noGrp="1"/>
          </p:cNvSpPr>
          <p:nvPr>
            <p:ph idx="1"/>
          </p:nvPr>
        </p:nvSpPr>
        <p:spPr>
          <a:xfrm>
            <a:off x="179512" y="1546610"/>
            <a:ext cx="6336704" cy="7931062"/>
          </a:xfrm>
        </p:spPr>
        <p:txBody>
          <a:bodyPr>
            <a:noAutofit/>
          </a:bodyPr>
          <a:lstStyle/>
          <a:p>
            <a:pPr>
              <a:buBlip>
                <a:blip r:embed="rId2"/>
              </a:buBlip>
            </a:pPr>
            <a:r>
              <a:rPr lang="en-US" sz="1800" dirty="0" smtClean="0"/>
              <a:t>Established </a:t>
            </a:r>
            <a:r>
              <a:rPr lang="en-US" sz="1800" dirty="0"/>
              <a:t>1962</a:t>
            </a:r>
            <a:endParaRPr lang="ar-SA" sz="1800" dirty="0"/>
          </a:p>
          <a:p>
            <a:pPr marL="0" indent="0">
              <a:buNone/>
            </a:pPr>
            <a:endParaRPr lang="en-US" sz="1800" dirty="0"/>
          </a:p>
          <a:p>
            <a:pPr>
              <a:buBlip>
                <a:blip r:embed="rId3"/>
              </a:buBlip>
            </a:pPr>
            <a:r>
              <a:rPr lang="en-US" sz="1800" dirty="0"/>
              <a:t>Since its foundation, the number of UJ graduates have exceeded 200,000 graduates around the world</a:t>
            </a:r>
            <a:endParaRPr lang="ar-SA" sz="1800" dirty="0"/>
          </a:p>
          <a:p>
            <a:pPr marL="0" indent="0">
              <a:buNone/>
            </a:pPr>
            <a:endParaRPr lang="en-US" sz="1800" dirty="0"/>
          </a:p>
          <a:p>
            <a:pPr>
              <a:buBlip>
                <a:blip r:embed="rId4"/>
              </a:buBlip>
            </a:pPr>
            <a:r>
              <a:rPr lang="en-US" sz="1800" dirty="0"/>
              <a:t>UJ’s employment reputation is 330 worldwide according to QS World Universities Ranking </a:t>
            </a:r>
            <a:r>
              <a:rPr lang="en-US" sz="1800" dirty="0" smtClean="0"/>
              <a:t>of 2019 </a:t>
            </a:r>
            <a:endParaRPr lang="ar-SA" sz="1800" dirty="0"/>
          </a:p>
          <a:p>
            <a:pPr marL="0" indent="0">
              <a:buNone/>
            </a:pPr>
            <a:endParaRPr lang="en-US" sz="1800" dirty="0"/>
          </a:p>
          <a:p>
            <a:pPr>
              <a:buBlip>
                <a:blip r:embed="rId5"/>
              </a:buBlip>
            </a:pPr>
            <a:r>
              <a:rPr lang="en-US" sz="1800" dirty="0" smtClean="0"/>
              <a:t>One </a:t>
            </a:r>
            <a:r>
              <a:rPr lang="en-US" sz="1800" dirty="0"/>
              <a:t>of the best </a:t>
            </a:r>
            <a:r>
              <a:rPr lang="en-US" sz="1800" dirty="0" smtClean="0"/>
              <a:t>650 </a:t>
            </a:r>
            <a:r>
              <a:rPr lang="en-US" sz="1800" dirty="0"/>
              <a:t>Universities worldwide </a:t>
            </a:r>
            <a:endParaRPr lang="ar-SA" sz="1800" dirty="0"/>
          </a:p>
          <a:p>
            <a:pPr marL="0" indent="0">
              <a:buNone/>
            </a:pPr>
            <a:endParaRPr lang="en-US" sz="1800" dirty="0"/>
          </a:p>
          <a:p>
            <a:pPr>
              <a:buBlip>
                <a:blip r:embed="rId2"/>
              </a:buBlip>
            </a:pPr>
            <a:r>
              <a:rPr lang="en-US" sz="1800" dirty="0"/>
              <a:t>O</a:t>
            </a:r>
            <a:r>
              <a:rPr lang="en-US" sz="1800" dirty="0" smtClean="0"/>
              <a:t>ne </a:t>
            </a:r>
            <a:r>
              <a:rPr lang="en-US" sz="1800" dirty="0"/>
              <a:t>of the best 10 Arab universities</a:t>
            </a:r>
            <a:endParaRPr lang="ar-SA" sz="1800" dirty="0"/>
          </a:p>
          <a:p>
            <a:pPr marL="0" indent="0">
              <a:buNone/>
            </a:pPr>
            <a:endParaRPr lang="en-US" sz="1800" dirty="0"/>
          </a:p>
          <a:p>
            <a:pPr>
              <a:buBlip>
                <a:blip r:embed="rId3"/>
              </a:buBlip>
            </a:pPr>
            <a:r>
              <a:rPr lang="en-US" sz="1800" dirty="0"/>
              <a:t>It has recently achieved 4 </a:t>
            </a:r>
            <a:r>
              <a:rPr lang="en-US" sz="1800" dirty="0" smtClean="0"/>
              <a:t>                        according </a:t>
            </a:r>
            <a:r>
              <a:rPr lang="en-US" sz="1800" dirty="0"/>
              <a:t>to QS. </a:t>
            </a:r>
            <a:endParaRPr lang="ar-JO" sz="1800" dirty="0"/>
          </a:p>
        </p:txBody>
      </p:sp>
      <p:pic>
        <p:nvPicPr>
          <p:cNvPr id="6" name="Picture 5" descr="OC Restaurant Week Dinner at Watermarc | | Cheers to Food"/>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059832" y="5445224"/>
            <a:ext cx="1151620" cy="219786"/>
          </a:xfrm>
          <a:prstGeom prst="rect">
            <a:avLst/>
          </a:prstGeom>
        </p:spPr>
      </p:pic>
      <p:pic>
        <p:nvPicPr>
          <p:cNvPr id="9" name="Picture 8"/>
          <p:cNvPicPr>
            <a:picLocks noChangeAspect="1"/>
          </p:cNvPicPr>
          <p:nvPr/>
        </p:nvPicPr>
        <p:blipFill>
          <a:blip r:embed="rId7" cstate="print"/>
          <a:stretch>
            <a:fillRect/>
          </a:stretch>
        </p:blipFill>
        <p:spPr>
          <a:xfrm>
            <a:off x="5724128" y="3501008"/>
            <a:ext cx="3207271" cy="1622068"/>
          </a:xfrm>
          <a:prstGeom prst="rect">
            <a:avLst/>
          </a:prstGeom>
        </p:spPr>
      </p:pic>
    </p:spTree>
    <p:extLst>
      <p:ext uri="{BB962C8B-B14F-4D97-AF65-F5344CB8AC3E}">
        <p14:creationId xmlns:p14="http://schemas.microsoft.com/office/powerpoint/2010/main" xmlns="" val="633318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10"/>
          <p:cNvGraphicFramePr>
            <a:graphicFrameLocks/>
          </p:cNvGraphicFramePr>
          <p:nvPr>
            <p:extLst>
              <p:ext uri="{D42A27DB-BD31-4B8C-83A1-F6EECF244321}">
                <p14:modId xmlns:p14="http://schemas.microsoft.com/office/powerpoint/2010/main" xmlns="" val="4162280417"/>
              </p:ext>
            </p:extLst>
          </p:nvPr>
        </p:nvGraphicFramePr>
        <p:xfrm>
          <a:off x="1331640" y="1320831"/>
          <a:ext cx="4896544" cy="441242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a:spLocks noChangeArrowheads="1"/>
          </p:cNvSpPr>
          <p:nvPr/>
        </p:nvSpPr>
        <p:spPr bwMode="auto">
          <a:xfrm>
            <a:off x="1331640" y="260648"/>
            <a:ext cx="5638801" cy="584200"/>
          </a:xfrm>
          <a:prstGeom prst="rect">
            <a:avLst/>
          </a:prstGeom>
          <a:noFill/>
          <a:ln w="9525">
            <a:noFill/>
            <a:miter lim="800000"/>
            <a:headEnd/>
            <a:tailEnd/>
          </a:ln>
        </p:spPr>
        <p:txBody>
          <a:bodyPr>
            <a:spAutoFit/>
          </a:bodyPr>
          <a:lstStyle/>
          <a:p>
            <a:pPr algn="l" rtl="0">
              <a:buClr>
                <a:srgbClr val="33CC33"/>
              </a:buClr>
              <a:defRPr/>
            </a:pPr>
            <a:r>
              <a:rPr lang="en-US" sz="3200" b="1" i="1" dirty="0">
                <a:solidFill>
                  <a:schemeClr val="bg1"/>
                </a:solidFill>
                <a:effectLst>
                  <a:outerShdw blurRad="38100" dist="38100" dir="2700000" algn="tl">
                    <a:srgbClr val="000000">
                      <a:alpha val="43137"/>
                    </a:srgbClr>
                  </a:outerShdw>
                </a:effectLst>
                <a:latin typeface="+mj-lt"/>
              </a:rPr>
              <a:t>Degree Programs:  </a:t>
            </a:r>
            <a:r>
              <a:rPr lang="en-US" sz="3200" b="1" i="1" dirty="0" smtClean="0">
                <a:solidFill>
                  <a:schemeClr val="bg1"/>
                </a:solidFill>
                <a:effectLst>
                  <a:outerShdw blurRad="38100" dist="38100" dir="2700000" algn="tl">
                    <a:srgbClr val="000000">
                      <a:alpha val="43137"/>
                    </a:srgbClr>
                  </a:outerShdw>
                </a:effectLst>
                <a:latin typeface="+mj-lt"/>
              </a:rPr>
              <a:t>250</a:t>
            </a:r>
            <a:endParaRPr lang="en-US" sz="3200" b="1" i="1" dirty="0">
              <a:solidFill>
                <a:schemeClr val="bg1"/>
              </a:solidFill>
              <a:effectLst>
                <a:outerShdw blurRad="38100" dist="38100" dir="2700000" algn="tl">
                  <a:srgbClr val="000000">
                    <a:alpha val="43137"/>
                  </a:srgbClr>
                </a:outerShdw>
              </a:effectLst>
              <a:latin typeface="+mj-lt"/>
            </a:endParaRPr>
          </a:p>
        </p:txBody>
      </p:sp>
      <p:pic>
        <p:nvPicPr>
          <p:cNvPr id="6" name="Picture 5" descr="Picture 14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32240" y="1340278"/>
            <a:ext cx="2411760" cy="1368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descr="mana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732240" y="2923347"/>
            <a:ext cx="2411760" cy="1296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descr="52190049"/>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732240" y="4433918"/>
            <a:ext cx="2411760" cy="1299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338897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552" y="116632"/>
            <a:ext cx="8229600" cy="1143000"/>
          </a:xfrm>
        </p:spPr>
        <p:txBody>
          <a:bodyPr>
            <a:normAutofit fontScale="90000"/>
          </a:bodyPr>
          <a:lstStyle/>
          <a:p>
            <a:r>
              <a:rPr lang="en-US" altLang="ar-JO" b="1" i="1" dirty="0" smtClean="0">
                <a:solidFill>
                  <a:schemeClr val="bg1"/>
                </a:solidFill>
              </a:rPr>
              <a:t>Total Students: 31305</a:t>
            </a:r>
            <a:r>
              <a:rPr lang="en-US" altLang="ar-JO" b="1" i="1" dirty="0" smtClean="0">
                <a:solidFill>
                  <a:srgbClr val="0A700F"/>
                </a:solidFill>
              </a:rPr>
              <a:t> </a:t>
            </a:r>
            <a:r>
              <a:rPr lang="en-US" altLang="ar-JO" sz="3200" b="1" dirty="0">
                <a:latin typeface="Calibri" pitchFamily="34" charset="0"/>
                <a:ea typeface="Geneva"/>
                <a:cs typeface="Geneva"/>
              </a:rPr>
              <a:t/>
            </a:r>
            <a:br>
              <a:rPr lang="en-US" altLang="ar-JO" sz="3200" b="1" dirty="0">
                <a:latin typeface="Calibri" pitchFamily="34" charset="0"/>
                <a:ea typeface="Geneva"/>
                <a:cs typeface="Geneva"/>
              </a:rPr>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509025521"/>
              </p:ext>
            </p:extLst>
          </p:nvPr>
        </p:nvGraphicFramePr>
        <p:xfrm>
          <a:off x="5076056" y="2492896"/>
          <a:ext cx="3610744" cy="269289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7"/>
          <p:cNvGraphicFramePr>
            <a:graphicFrameLocks/>
          </p:cNvGraphicFramePr>
          <p:nvPr>
            <p:extLst>
              <p:ext uri="{D42A27DB-BD31-4B8C-83A1-F6EECF244321}">
                <p14:modId xmlns:p14="http://schemas.microsoft.com/office/powerpoint/2010/main" xmlns="" val="2291565597"/>
              </p:ext>
            </p:extLst>
          </p:nvPr>
        </p:nvGraphicFramePr>
        <p:xfrm>
          <a:off x="179512" y="2492896"/>
          <a:ext cx="3816424" cy="26928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4143520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552" y="0"/>
            <a:ext cx="8229600" cy="1143000"/>
          </a:xfrm>
        </p:spPr>
        <p:txBody>
          <a:bodyPr/>
          <a:lstStyle/>
          <a:p>
            <a:pPr>
              <a:spcBef>
                <a:spcPts val="400"/>
              </a:spcBef>
            </a:pPr>
            <a:r>
              <a:rPr lang="en-US" altLang="ar-JO" b="1" i="1" dirty="0">
                <a:solidFill>
                  <a:schemeClr val="bg1"/>
                </a:solidFill>
              </a:rPr>
              <a:t>Academic Staff: 1909</a:t>
            </a:r>
          </a:p>
        </p:txBody>
      </p:sp>
      <p:graphicFrame>
        <p:nvGraphicFramePr>
          <p:cNvPr id="4" name="Chart 7"/>
          <p:cNvGraphicFramePr>
            <a:graphicFrameLocks noGrp="1"/>
          </p:cNvGraphicFramePr>
          <p:nvPr>
            <p:ph idx="1"/>
            <p:extLst>
              <p:ext uri="{D42A27DB-BD31-4B8C-83A1-F6EECF244321}">
                <p14:modId xmlns:p14="http://schemas.microsoft.com/office/powerpoint/2010/main" xmlns="" val="430518817"/>
              </p:ext>
            </p:extLst>
          </p:nvPr>
        </p:nvGraphicFramePr>
        <p:xfrm>
          <a:off x="1403648" y="2276872"/>
          <a:ext cx="6203032" cy="29809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981911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55776" y="260649"/>
            <a:ext cx="3384376" cy="830997"/>
          </a:xfrm>
          <a:prstGeom prst="rect">
            <a:avLst/>
          </a:prstGeom>
        </p:spPr>
        <p:txBody>
          <a:bodyPr wrap="square">
            <a:spAutoFit/>
          </a:bodyPr>
          <a:lstStyle/>
          <a:p>
            <a:r>
              <a:rPr lang="en-US" sz="4800" b="1" i="1" dirty="0">
                <a:solidFill>
                  <a:schemeClr val="bg1"/>
                </a:solidFill>
              </a:rPr>
              <a:t>Mission</a:t>
            </a:r>
          </a:p>
        </p:txBody>
      </p:sp>
      <p:sp>
        <p:nvSpPr>
          <p:cNvPr id="8" name="Rectangle 7"/>
          <p:cNvSpPr/>
          <p:nvPr/>
        </p:nvSpPr>
        <p:spPr>
          <a:xfrm>
            <a:off x="611560" y="2413338"/>
            <a:ext cx="7848872" cy="2308324"/>
          </a:xfrm>
          <a:prstGeom prst="rect">
            <a:avLst/>
          </a:prstGeom>
        </p:spPr>
        <p:txBody>
          <a:bodyPr wrap="square">
            <a:spAutoFit/>
          </a:bodyPr>
          <a:lstStyle/>
          <a:p>
            <a:pPr rtl="1"/>
            <a:r>
              <a:rPr lang="en-US" sz="2400" b="1" dirty="0" smtClean="0">
                <a:solidFill>
                  <a:srgbClr val="333333"/>
                </a:solidFill>
                <a:latin typeface="&amp;quot"/>
              </a:rPr>
              <a:t>Providing </a:t>
            </a:r>
            <a:r>
              <a:rPr lang="en-US" sz="2400" b="1" dirty="0">
                <a:solidFill>
                  <a:srgbClr val="333333"/>
                </a:solidFill>
                <a:latin typeface="&amp;quot"/>
              </a:rPr>
              <a:t>students with fulfilling learning experiences, conducting knowledge-producing research, and building firm societal ties, within an environment conducive to creativity, innovation, and entrepreneurship; making efficient use of resources and forging fruitful partnerships.</a:t>
            </a:r>
            <a:endParaRPr lang="en-US" sz="2400" b="1" dirty="0"/>
          </a:p>
        </p:txBody>
      </p:sp>
    </p:spTree>
    <p:extLst>
      <p:ext uri="{BB962C8B-B14F-4D97-AF65-F5344CB8AC3E}">
        <p14:creationId xmlns:p14="http://schemas.microsoft.com/office/powerpoint/2010/main" xmlns="" val="1135144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536" y="0"/>
            <a:ext cx="8229600" cy="1143000"/>
          </a:xfrm>
        </p:spPr>
        <p:txBody>
          <a:bodyPr>
            <a:normAutofit/>
          </a:bodyPr>
          <a:lstStyle/>
          <a:p>
            <a:r>
              <a:rPr lang="en-US" sz="4800" b="1" i="1" dirty="0" smtClean="0">
                <a:solidFill>
                  <a:schemeClr val="bg1"/>
                </a:solidFill>
              </a:rPr>
              <a:t>Vision</a:t>
            </a:r>
            <a:endParaRPr lang="en-US" sz="4800" b="1" i="1" dirty="0">
              <a:solidFill>
                <a:schemeClr val="bg1"/>
              </a:solidFill>
            </a:endParaRPr>
          </a:p>
        </p:txBody>
      </p:sp>
      <p:sp>
        <p:nvSpPr>
          <p:cNvPr id="4" name="Rectangle 3"/>
          <p:cNvSpPr/>
          <p:nvPr/>
        </p:nvSpPr>
        <p:spPr>
          <a:xfrm>
            <a:off x="631032" y="2492896"/>
            <a:ext cx="6462464" cy="1200329"/>
          </a:xfrm>
          <a:prstGeom prst="rect">
            <a:avLst/>
          </a:prstGeom>
        </p:spPr>
        <p:txBody>
          <a:bodyPr wrap="square">
            <a:spAutoFit/>
          </a:bodyPr>
          <a:lstStyle/>
          <a:p>
            <a:r>
              <a:rPr lang="en-US" sz="2400" b="1" dirty="0">
                <a:solidFill>
                  <a:srgbClr val="333333"/>
                </a:solidFill>
                <a:latin typeface="&amp;quot"/>
              </a:rPr>
              <a:t>A university excelling in pedagogy, research, and innovation and advancing in global standing</a:t>
            </a:r>
          </a:p>
        </p:txBody>
      </p:sp>
    </p:spTree>
    <p:extLst>
      <p:ext uri="{BB962C8B-B14F-4D97-AF65-F5344CB8AC3E}">
        <p14:creationId xmlns:p14="http://schemas.microsoft.com/office/powerpoint/2010/main" xmlns="" val="3677993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584" y="44624"/>
            <a:ext cx="8229600" cy="1143000"/>
          </a:xfrm>
        </p:spPr>
        <p:txBody>
          <a:bodyPr>
            <a:normAutofit/>
          </a:bodyPr>
          <a:lstStyle/>
          <a:p>
            <a:r>
              <a:rPr lang="en-US" sz="4800" b="1" i="1" dirty="0" smtClean="0">
                <a:solidFill>
                  <a:schemeClr val="bg1"/>
                </a:solidFill>
              </a:rPr>
              <a:t>Goals </a:t>
            </a:r>
            <a:endParaRPr lang="en-US" sz="4800" b="1" i="1" dirty="0">
              <a:solidFill>
                <a:schemeClr val="bg1"/>
              </a:solidFill>
            </a:endParaRPr>
          </a:p>
        </p:txBody>
      </p:sp>
      <p:grpSp>
        <p:nvGrpSpPr>
          <p:cNvPr id="4" name="Group 3"/>
          <p:cNvGrpSpPr/>
          <p:nvPr/>
        </p:nvGrpSpPr>
        <p:grpSpPr>
          <a:xfrm>
            <a:off x="628766" y="1880646"/>
            <a:ext cx="676680" cy="760915"/>
            <a:chOff x="974725" y="1862025"/>
            <a:chExt cx="676680" cy="760915"/>
          </a:xfrm>
        </p:grpSpPr>
        <p:sp>
          <p:nvSpPr>
            <p:cNvPr id="5" name="Hexagon 4"/>
            <p:cNvSpPr/>
            <p:nvPr/>
          </p:nvSpPr>
          <p:spPr bwMode="auto">
            <a:xfrm rot="5400000">
              <a:off x="932607" y="1904143"/>
              <a:ext cx="760915" cy="676680"/>
            </a:xfrm>
            <a:prstGeom prst="hexagon">
              <a:avLst/>
            </a:prstGeom>
            <a:solidFill>
              <a:srgbClr val="0070C0"/>
            </a:solidFill>
            <a:ln>
              <a:noFill/>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0817" tIns="45408" rIns="90817" bIns="45408" numCol="1" rtlCol="0" anchor="t" anchorCtr="0" compatLnSpc="1">
              <a:prstTxWarp prst="textNoShape">
                <a:avLst/>
              </a:prstTxWarp>
            </a:bodyPr>
            <a:lstStyle/>
            <a:p>
              <a:pPr algn="ctr" defTabSz="908168"/>
              <a:endParaRPr lang="en-US" sz="4100" dirty="0">
                <a:latin typeface="Gill Sans" charset="0"/>
                <a:ea typeface="ヒラギノ角ゴ ProN W3" charset="0"/>
                <a:cs typeface="ヒラギノ角ゴ ProN W3" charset="0"/>
                <a:sym typeface="Gill Sans" charset="0"/>
              </a:endParaRPr>
            </a:p>
          </p:txBody>
        </p:sp>
        <p:sp>
          <p:nvSpPr>
            <p:cNvPr id="6" name="Hexagon 5"/>
            <p:cNvSpPr/>
            <p:nvPr/>
          </p:nvSpPr>
          <p:spPr bwMode="auto">
            <a:xfrm rot="5400000">
              <a:off x="1046467" y="1988345"/>
              <a:ext cx="533192" cy="508277"/>
            </a:xfrm>
            <a:prstGeom prst="hexagon">
              <a:avLst/>
            </a:prstGeom>
            <a:solidFill>
              <a:srgbClr val="007DDA"/>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0817" tIns="45408" rIns="90817" bIns="45408" numCol="1" rtlCol="0" anchor="t" anchorCtr="0" compatLnSpc="1">
              <a:prstTxWarp prst="textNoShape">
                <a:avLst/>
              </a:prstTxWarp>
            </a:bodyPr>
            <a:lstStyle/>
            <a:p>
              <a:pPr algn="ctr" defTabSz="908168"/>
              <a:endParaRPr lang="en-US" sz="4100" dirty="0">
                <a:latin typeface="Gill Sans" charset="0"/>
                <a:ea typeface="ヒラギノ角ゴ ProN W3" charset="0"/>
                <a:cs typeface="ヒラギノ角ゴ ProN W3" charset="0"/>
                <a:sym typeface="Gill Sans" charset="0"/>
              </a:endParaRPr>
            </a:p>
          </p:txBody>
        </p:sp>
      </p:grpSp>
      <p:sp>
        <p:nvSpPr>
          <p:cNvPr id="7" name="TextBox 6"/>
          <p:cNvSpPr txBox="1"/>
          <p:nvPr/>
        </p:nvSpPr>
        <p:spPr>
          <a:xfrm>
            <a:off x="798646" y="2037892"/>
            <a:ext cx="422599" cy="400110"/>
          </a:xfrm>
          <a:prstGeom prst="rect">
            <a:avLst/>
          </a:prstGeom>
          <a:noFill/>
        </p:spPr>
        <p:txBody>
          <a:bodyPr wrap="square" rtlCol="0">
            <a:spAutoFit/>
          </a:bodyPr>
          <a:lstStyle/>
          <a:p>
            <a:r>
              <a:rPr lang="en-US" sz="2000" b="1" dirty="0">
                <a:solidFill>
                  <a:schemeClr val="bg1"/>
                </a:solidFill>
              </a:rPr>
              <a:t>1</a:t>
            </a:r>
          </a:p>
        </p:txBody>
      </p:sp>
      <p:grpSp>
        <p:nvGrpSpPr>
          <p:cNvPr id="8" name="Group 7"/>
          <p:cNvGrpSpPr/>
          <p:nvPr/>
        </p:nvGrpSpPr>
        <p:grpSpPr>
          <a:xfrm>
            <a:off x="671605" y="3614967"/>
            <a:ext cx="676680" cy="760915"/>
            <a:chOff x="712971" y="4146454"/>
            <a:chExt cx="676680" cy="760915"/>
          </a:xfrm>
        </p:grpSpPr>
        <p:grpSp>
          <p:nvGrpSpPr>
            <p:cNvPr id="9" name="Group 8"/>
            <p:cNvGrpSpPr/>
            <p:nvPr/>
          </p:nvGrpSpPr>
          <p:grpSpPr>
            <a:xfrm>
              <a:off x="712971" y="4146454"/>
              <a:ext cx="676680" cy="760915"/>
              <a:chOff x="974725" y="1862025"/>
              <a:chExt cx="676680" cy="760915"/>
            </a:xfrm>
          </p:grpSpPr>
          <p:sp>
            <p:nvSpPr>
              <p:cNvPr id="11" name="Hexagon 10"/>
              <p:cNvSpPr/>
              <p:nvPr/>
            </p:nvSpPr>
            <p:spPr bwMode="auto">
              <a:xfrm rot="5400000">
                <a:off x="932607" y="1904143"/>
                <a:ext cx="760915" cy="676680"/>
              </a:xfrm>
              <a:prstGeom prst="hexagon">
                <a:avLst/>
              </a:prstGeom>
              <a:solidFill>
                <a:srgbClr val="C00000"/>
              </a:solidFill>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0817" tIns="45408" rIns="90817" bIns="45408" numCol="1" rtlCol="0" anchor="t" anchorCtr="0" compatLnSpc="1">
                <a:prstTxWarp prst="textNoShape">
                  <a:avLst/>
                </a:prstTxWarp>
              </a:bodyPr>
              <a:lstStyle/>
              <a:p>
                <a:pPr algn="ctr" defTabSz="908168"/>
                <a:endParaRPr lang="en-US" sz="4100" dirty="0">
                  <a:latin typeface="Gill Sans" charset="0"/>
                  <a:ea typeface="ヒラギノ角ゴ ProN W3" charset="0"/>
                  <a:cs typeface="ヒラギノ角ゴ ProN W3" charset="0"/>
                  <a:sym typeface="Gill Sans" charset="0"/>
                </a:endParaRPr>
              </a:p>
            </p:txBody>
          </p:sp>
          <p:sp>
            <p:nvSpPr>
              <p:cNvPr id="12" name="Hexagon 11"/>
              <p:cNvSpPr/>
              <p:nvPr/>
            </p:nvSpPr>
            <p:spPr bwMode="auto">
              <a:xfrm rot="5400000">
                <a:off x="1046467" y="1988345"/>
                <a:ext cx="533192" cy="508277"/>
              </a:xfrm>
              <a:prstGeom prst="hexagon">
                <a:avLst/>
              </a:prstGeom>
              <a:solidFill>
                <a:srgbClr val="DA0000"/>
              </a:solid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0817" tIns="45408" rIns="90817" bIns="45408" numCol="1" rtlCol="0" anchor="t" anchorCtr="0" compatLnSpc="1">
                <a:prstTxWarp prst="textNoShape">
                  <a:avLst/>
                </a:prstTxWarp>
              </a:bodyPr>
              <a:lstStyle/>
              <a:p>
                <a:pPr algn="ctr" defTabSz="908168"/>
                <a:endParaRPr lang="en-US" sz="4100" dirty="0">
                  <a:latin typeface="Gill Sans" charset="0"/>
                  <a:ea typeface="ヒラギノ角ゴ ProN W3" charset="0"/>
                  <a:cs typeface="ヒラギノ角ゴ ProN W3" charset="0"/>
                  <a:sym typeface="Gill Sans" charset="0"/>
                </a:endParaRPr>
              </a:p>
            </p:txBody>
          </p:sp>
        </p:grpSp>
        <p:sp>
          <p:nvSpPr>
            <p:cNvPr id="10" name="TextBox 9"/>
            <p:cNvSpPr txBox="1"/>
            <p:nvPr/>
          </p:nvSpPr>
          <p:spPr>
            <a:xfrm>
              <a:off x="862742" y="4294352"/>
              <a:ext cx="442706" cy="400110"/>
            </a:xfrm>
            <a:prstGeom prst="rect">
              <a:avLst/>
            </a:prstGeom>
            <a:noFill/>
          </p:spPr>
          <p:txBody>
            <a:bodyPr wrap="square" rtlCol="0">
              <a:spAutoFit/>
            </a:bodyPr>
            <a:lstStyle/>
            <a:p>
              <a:r>
                <a:rPr lang="en-US" sz="2000" b="1" dirty="0">
                  <a:solidFill>
                    <a:schemeClr val="bg1"/>
                  </a:solidFill>
                </a:rPr>
                <a:t>2</a:t>
              </a:r>
            </a:p>
          </p:txBody>
        </p:sp>
      </p:grpSp>
      <p:sp>
        <p:nvSpPr>
          <p:cNvPr id="13" name="Content Placeholder 2"/>
          <p:cNvSpPr>
            <a:spLocks noGrp="1"/>
          </p:cNvSpPr>
          <p:nvPr>
            <p:ph idx="1"/>
          </p:nvPr>
        </p:nvSpPr>
        <p:spPr>
          <a:xfrm>
            <a:off x="5986107" y="4303832"/>
            <a:ext cx="3050389" cy="1241692"/>
          </a:xfrm>
        </p:spPr>
        <p:txBody>
          <a:bodyPr>
            <a:noAutofit/>
          </a:bodyPr>
          <a:lstStyle/>
          <a:p>
            <a:pPr marL="0" indent="0" fontAlgn="base">
              <a:buNone/>
            </a:pPr>
            <a:r>
              <a:rPr lang="en-US" sz="1400" dirty="0"/>
              <a:t>Providing safe, healthy and stable environment that encourages UJ's administrative, faculty members and students to learn, create and excel.</a:t>
            </a:r>
          </a:p>
        </p:txBody>
      </p:sp>
      <p:sp>
        <p:nvSpPr>
          <p:cNvPr id="14" name="Rectangle 13"/>
          <p:cNvSpPr/>
          <p:nvPr/>
        </p:nvSpPr>
        <p:spPr>
          <a:xfrm>
            <a:off x="1461205" y="1630020"/>
            <a:ext cx="3038787" cy="1661993"/>
          </a:xfrm>
          <a:prstGeom prst="rect">
            <a:avLst/>
          </a:prstGeom>
        </p:spPr>
        <p:txBody>
          <a:bodyPr wrap="square">
            <a:spAutoFit/>
          </a:bodyPr>
          <a:lstStyle/>
          <a:p>
            <a:pPr algn="just" fontAlgn="base"/>
            <a:r>
              <a:rPr lang="en-US" sz="1400" dirty="0"/>
              <a:t>Graduating outstanding students who can excel in public competitions, job markets and postgraduate programs, in light of pluralism and the change of environmental and technological requirements.</a:t>
            </a:r>
          </a:p>
          <a:p>
            <a:pPr algn="just" fontAlgn="base"/>
            <a:endParaRPr lang="en-US" dirty="0"/>
          </a:p>
        </p:txBody>
      </p:sp>
      <p:sp>
        <p:nvSpPr>
          <p:cNvPr id="15" name="Rectangle 14"/>
          <p:cNvSpPr/>
          <p:nvPr/>
        </p:nvSpPr>
        <p:spPr>
          <a:xfrm>
            <a:off x="1460574" y="5396340"/>
            <a:ext cx="2969726" cy="1015663"/>
          </a:xfrm>
          <a:prstGeom prst="rect">
            <a:avLst/>
          </a:prstGeom>
        </p:spPr>
        <p:txBody>
          <a:bodyPr wrap="square">
            <a:spAutoFit/>
          </a:bodyPr>
          <a:lstStyle/>
          <a:p>
            <a:pPr fontAlgn="base"/>
            <a:r>
              <a:rPr lang="en-US" sz="1400" dirty="0"/>
              <a:t>Excel in the academic and institutional side at both the undergraduate and postgraduate levels. </a:t>
            </a:r>
          </a:p>
          <a:p>
            <a:pPr fontAlgn="base"/>
            <a:endParaRPr lang="en-US" dirty="0"/>
          </a:p>
        </p:txBody>
      </p:sp>
      <p:sp>
        <p:nvSpPr>
          <p:cNvPr id="16" name="Rectangle 15"/>
          <p:cNvSpPr/>
          <p:nvPr/>
        </p:nvSpPr>
        <p:spPr>
          <a:xfrm>
            <a:off x="5986107" y="2345380"/>
            <a:ext cx="3050389" cy="954107"/>
          </a:xfrm>
          <a:prstGeom prst="rect">
            <a:avLst/>
          </a:prstGeom>
        </p:spPr>
        <p:txBody>
          <a:bodyPr wrap="square">
            <a:spAutoFit/>
          </a:bodyPr>
          <a:lstStyle/>
          <a:p>
            <a:pPr algn="just" fontAlgn="base"/>
            <a:r>
              <a:rPr lang="en-US" sz="1400" dirty="0"/>
              <a:t>Promoting the spirit of loyalty and pride amongst faculty members, administrative staff, students and alumni.</a:t>
            </a:r>
          </a:p>
        </p:txBody>
      </p:sp>
      <p:sp>
        <p:nvSpPr>
          <p:cNvPr id="17" name="Rectangle 16"/>
          <p:cNvSpPr/>
          <p:nvPr/>
        </p:nvSpPr>
        <p:spPr>
          <a:xfrm>
            <a:off x="1461205" y="3561461"/>
            <a:ext cx="2969094" cy="1169551"/>
          </a:xfrm>
          <a:prstGeom prst="rect">
            <a:avLst/>
          </a:prstGeom>
        </p:spPr>
        <p:txBody>
          <a:bodyPr wrap="square">
            <a:spAutoFit/>
          </a:bodyPr>
          <a:lstStyle/>
          <a:p>
            <a:pPr algn="just" fontAlgn="base"/>
            <a:r>
              <a:rPr lang="en-US" sz="1400" dirty="0"/>
              <a:t>Readiness for accountability by higher education officials for the provision of quality in its programs, services and procedures as well as its commitment to the laws and regulations.</a:t>
            </a:r>
          </a:p>
        </p:txBody>
      </p:sp>
      <p:sp>
        <p:nvSpPr>
          <p:cNvPr id="21" name="TextBox 20"/>
          <p:cNvSpPr txBox="1"/>
          <p:nvPr/>
        </p:nvSpPr>
        <p:spPr>
          <a:xfrm>
            <a:off x="798646" y="2037892"/>
            <a:ext cx="422599" cy="400110"/>
          </a:xfrm>
          <a:prstGeom prst="rect">
            <a:avLst/>
          </a:prstGeom>
          <a:noFill/>
        </p:spPr>
        <p:txBody>
          <a:bodyPr wrap="square" rtlCol="0">
            <a:spAutoFit/>
          </a:bodyPr>
          <a:lstStyle/>
          <a:p>
            <a:r>
              <a:rPr lang="en-US" sz="2000" b="1" dirty="0">
                <a:solidFill>
                  <a:schemeClr val="bg1"/>
                </a:solidFill>
              </a:rPr>
              <a:t>1</a:t>
            </a:r>
          </a:p>
        </p:txBody>
      </p:sp>
      <p:grpSp>
        <p:nvGrpSpPr>
          <p:cNvPr id="27" name="Group 26"/>
          <p:cNvGrpSpPr/>
          <p:nvPr/>
        </p:nvGrpSpPr>
        <p:grpSpPr>
          <a:xfrm>
            <a:off x="628765" y="5397815"/>
            <a:ext cx="1505404" cy="760915"/>
            <a:chOff x="6863600" y="1276976"/>
            <a:chExt cx="1505404" cy="760915"/>
          </a:xfrm>
        </p:grpSpPr>
        <p:grpSp>
          <p:nvGrpSpPr>
            <p:cNvPr id="28" name="Group 27"/>
            <p:cNvGrpSpPr/>
            <p:nvPr/>
          </p:nvGrpSpPr>
          <p:grpSpPr>
            <a:xfrm>
              <a:off x="6863600" y="1276976"/>
              <a:ext cx="676680" cy="760915"/>
              <a:chOff x="974725" y="1862025"/>
              <a:chExt cx="676680" cy="760915"/>
            </a:xfrm>
          </p:grpSpPr>
          <p:sp>
            <p:nvSpPr>
              <p:cNvPr id="30" name="Hexagon 29"/>
              <p:cNvSpPr/>
              <p:nvPr/>
            </p:nvSpPr>
            <p:spPr bwMode="auto">
              <a:xfrm rot="5400000">
                <a:off x="932607" y="1904143"/>
                <a:ext cx="760915" cy="676680"/>
              </a:xfrm>
              <a:prstGeom prst="hexagon">
                <a:avLst/>
              </a:prstGeom>
              <a:solidFill>
                <a:schemeClr val="accent6"/>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0817" tIns="45408" rIns="90817" bIns="45408" numCol="1" rtlCol="0" anchor="t" anchorCtr="0" compatLnSpc="1">
                <a:prstTxWarp prst="textNoShape">
                  <a:avLst/>
                </a:prstTxWarp>
              </a:bodyPr>
              <a:lstStyle/>
              <a:p>
                <a:pPr algn="ctr" defTabSz="908168"/>
                <a:endParaRPr lang="en-US" sz="4100" dirty="0">
                  <a:latin typeface="Gill Sans" charset="0"/>
                  <a:ea typeface="ヒラギノ角ゴ ProN W3" charset="0"/>
                  <a:cs typeface="ヒラギノ角ゴ ProN W3" charset="0"/>
                  <a:sym typeface="Gill Sans" charset="0"/>
                </a:endParaRPr>
              </a:p>
            </p:txBody>
          </p:sp>
          <p:sp>
            <p:nvSpPr>
              <p:cNvPr id="31" name="Hexagon 30"/>
              <p:cNvSpPr/>
              <p:nvPr/>
            </p:nvSpPr>
            <p:spPr bwMode="auto">
              <a:xfrm rot="5400000">
                <a:off x="1046467" y="1988345"/>
                <a:ext cx="533192" cy="508277"/>
              </a:xfrm>
              <a:prstGeom prst="hexagon">
                <a:avLst/>
              </a:prstGeom>
              <a:solidFill>
                <a:srgbClr val="70B096"/>
              </a:solidFill>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0817" tIns="45408" rIns="90817" bIns="45408" numCol="1" rtlCol="0" anchor="t" anchorCtr="0" compatLnSpc="1">
                <a:prstTxWarp prst="textNoShape">
                  <a:avLst/>
                </a:prstTxWarp>
              </a:bodyPr>
              <a:lstStyle/>
              <a:p>
                <a:pPr algn="ctr" defTabSz="908168"/>
                <a:endParaRPr lang="en-US" sz="4100" dirty="0">
                  <a:latin typeface="Gill Sans" charset="0"/>
                  <a:ea typeface="ヒラギノ角ゴ ProN W3" charset="0"/>
                  <a:cs typeface="ヒラギノ角ゴ ProN W3" charset="0"/>
                  <a:sym typeface="Gill Sans" charset="0"/>
                </a:endParaRPr>
              </a:p>
            </p:txBody>
          </p:sp>
        </p:grpSp>
        <p:sp>
          <p:nvSpPr>
            <p:cNvPr id="29" name="TextBox 28"/>
            <p:cNvSpPr txBox="1"/>
            <p:nvPr/>
          </p:nvSpPr>
          <p:spPr>
            <a:xfrm>
              <a:off x="7021812" y="1476358"/>
              <a:ext cx="1347192" cy="400110"/>
            </a:xfrm>
            <a:prstGeom prst="rect">
              <a:avLst/>
            </a:prstGeom>
            <a:noFill/>
          </p:spPr>
          <p:txBody>
            <a:bodyPr wrap="square" rtlCol="0">
              <a:spAutoFit/>
            </a:bodyPr>
            <a:lstStyle/>
            <a:p>
              <a:r>
                <a:rPr lang="en-US" sz="2000" b="1" dirty="0">
                  <a:solidFill>
                    <a:schemeClr val="bg1"/>
                  </a:solidFill>
                </a:rPr>
                <a:t>3</a:t>
              </a:r>
            </a:p>
          </p:txBody>
        </p:sp>
      </p:grpSp>
      <p:grpSp>
        <p:nvGrpSpPr>
          <p:cNvPr id="32" name="Group 31"/>
          <p:cNvGrpSpPr/>
          <p:nvPr/>
        </p:nvGrpSpPr>
        <p:grpSpPr>
          <a:xfrm>
            <a:off x="5095783" y="2584088"/>
            <a:ext cx="676680" cy="760915"/>
            <a:chOff x="6947799" y="3114837"/>
            <a:chExt cx="676680" cy="760915"/>
          </a:xfrm>
        </p:grpSpPr>
        <p:grpSp>
          <p:nvGrpSpPr>
            <p:cNvPr id="33" name="Group 32"/>
            <p:cNvGrpSpPr/>
            <p:nvPr/>
          </p:nvGrpSpPr>
          <p:grpSpPr>
            <a:xfrm>
              <a:off x="6947799" y="3114837"/>
              <a:ext cx="676680" cy="760915"/>
              <a:chOff x="974725" y="1862025"/>
              <a:chExt cx="676680" cy="760915"/>
            </a:xfrm>
            <a:solidFill>
              <a:srgbClr val="FF9933"/>
            </a:solidFill>
          </p:grpSpPr>
          <p:sp>
            <p:nvSpPr>
              <p:cNvPr id="35" name="Hexagon 34"/>
              <p:cNvSpPr/>
              <p:nvPr/>
            </p:nvSpPr>
            <p:spPr bwMode="auto">
              <a:xfrm rot="5400000">
                <a:off x="932607" y="1904143"/>
                <a:ext cx="760915" cy="676680"/>
              </a:xfrm>
              <a:prstGeom prst="hexagon">
                <a:avLst/>
              </a:prstGeom>
              <a:grpFill/>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0817" tIns="45408" rIns="90817" bIns="45408" numCol="1" rtlCol="0" anchor="t" anchorCtr="0" compatLnSpc="1">
                <a:prstTxWarp prst="textNoShape">
                  <a:avLst/>
                </a:prstTxWarp>
              </a:bodyPr>
              <a:lstStyle/>
              <a:p>
                <a:pPr algn="ctr" defTabSz="908168"/>
                <a:endParaRPr lang="en-US" sz="4100" dirty="0">
                  <a:latin typeface="Gill Sans" charset="0"/>
                  <a:ea typeface="ヒラギノ角ゴ ProN W3" charset="0"/>
                  <a:cs typeface="ヒラギノ角ゴ ProN W3" charset="0"/>
                  <a:sym typeface="Gill Sans" charset="0"/>
                </a:endParaRPr>
              </a:p>
            </p:txBody>
          </p:sp>
          <p:sp>
            <p:nvSpPr>
              <p:cNvPr id="36" name="Hexagon 35"/>
              <p:cNvSpPr/>
              <p:nvPr/>
            </p:nvSpPr>
            <p:spPr bwMode="auto">
              <a:xfrm rot="5400000">
                <a:off x="1046467" y="1988345"/>
                <a:ext cx="533192" cy="508277"/>
              </a:xfrm>
              <a:prstGeom prst="hexagon">
                <a:avLst/>
              </a:prstGeom>
              <a:solidFill>
                <a:srgbClr val="FFA74F"/>
              </a:solid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0817" tIns="45408" rIns="90817" bIns="45408" numCol="1" rtlCol="0" anchor="t" anchorCtr="0" compatLnSpc="1">
                <a:prstTxWarp prst="textNoShape">
                  <a:avLst/>
                </a:prstTxWarp>
              </a:bodyPr>
              <a:lstStyle/>
              <a:p>
                <a:pPr algn="ctr" defTabSz="908168"/>
                <a:endParaRPr lang="en-US" sz="4100" dirty="0">
                  <a:latin typeface="Gill Sans" charset="0"/>
                  <a:ea typeface="ヒラギノ角ゴ ProN W3" charset="0"/>
                  <a:cs typeface="ヒラギノ角ゴ ProN W3" charset="0"/>
                  <a:sym typeface="Gill Sans" charset="0"/>
                </a:endParaRPr>
              </a:p>
            </p:txBody>
          </p:sp>
        </p:grpSp>
        <p:sp>
          <p:nvSpPr>
            <p:cNvPr id="34" name="TextBox 33"/>
            <p:cNvSpPr txBox="1"/>
            <p:nvPr/>
          </p:nvSpPr>
          <p:spPr>
            <a:xfrm>
              <a:off x="7108991" y="3276261"/>
              <a:ext cx="359627" cy="400110"/>
            </a:xfrm>
            <a:prstGeom prst="rect">
              <a:avLst/>
            </a:prstGeom>
            <a:noFill/>
          </p:spPr>
          <p:txBody>
            <a:bodyPr wrap="square" rtlCol="0">
              <a:spAutoFit/>
            </a:bodyPr>
            <a:lstStyle/>
            <a:p>
              <a:r>
                <a:rPr lang="en-US" sz="2000" b="1" dirty="0">
                  <a:solidFill>
                    <a:schemeClr val="bg1"/>
                  </a:solidFill>
                </a:rPr>
                <a:t>4</a:t>
              </a:r>
            </a:p>
          </p:txBody>
        </p:sp>
      </p:grpSp>
      <p:grpSp>
        <p:nvGrpSpPr>
          <p:cNvPr id="37" name="Group 36"/>
          <p:cNvGrpSpPr/>
          <p:nvPr/>
        </p:nvGrpSpPr>
        <p:grpSpPr>
          <a:xfrm>
            <a:off x="5103744" y="4545332"/>
            <a:ext cx="1520960" cy="760915"/>
            <a:chOff x="7028170" y="5157427"/>
            <a:chExt cx="1520960" cy="760915"/>
          </a:xfrm>
        </p:grpSpPr>
        <p:grpSp>
          <p:nvGrpSpPr>
            <p:cNvPr id="38" name="Group 37"/>
            <p:cNvGrpSpPr/>
            <p:nvPr/>
          </p:nvGrpSpPr>
          <p:grpSpPr>
            <a:xfrm>
              <a:off x="7028170" y="5157427"/>
              <a:ext cx="676680" cy="760915"/>
              <a:chOff x="6586430" y="5140053"/>
              <a:chExt cx="676680" cy="760915"/>
            </a:xfrm>
          </p:grpSpPr>
          <p:sp>
            <p:nvSpPr>
              <p:cNvPr id="40" name="Hexagon 39"/>
              <p:cNvSpPr/>
              <p:nvPr/>
            </p:nvSpPr>
            <p:spPr bwMode="auto">
              <a:xfrm rot="5400000">
                <a:off x="6544312" y="5182171"/>
                <a:ext cx="760915" cy="676680"/>
              </a:xfrm>
              <a:prstGeom prst="hexagon">
                <a:avLst/>
              </a:prstGeom>
              <a:solidFill>
                <a:srgbClr val="666666"/>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0817" tIns="45408" rIns="90817" bIns="45408" numCol="1" rtlCol="0" anchor="t" anchorCtr="0" compatLnSpc="1">
                <a:prstTxWarp prst="textNoShape">
                  <a:avLst/>
                </a:prstTxWarp>
              </a:bodyPr>
              <a:lstStyle/>
              <a:p>
                <a:pPr algn="ctr" defTabSz="908168"/>
                <a:endParaRPr lang="en-US" sz="4100" dirty="0">
                  <a:latin typeface="Gill Sans" charset="0"/>
                  <a:ea typeface="ヒラギノ角ゴ ProN W3" charset="0"/>
                  <a:cs typeface="ヒラギノ角ゴ ProN W3" charset="0"/>
                  <a:sym typeface="Gill Sans" charset="0"/>
                </a:endParaRPr>
              </a:p>
            </p:txBody>
          </p:sp>
          <p:sp>
            <p:nvSpPr>
              <p:cNvPr id="41" name="Hexagon 40"/>
              <p:cNvSpPr/>
              <p:nvPr/>
            </p:nvSpPr>
            <p:spPr bwMode="auto">
              <a:xfrm rot="5400000">
                <a:off x="6658099" y="5265261"/>
                <a:ext cx="533192" cy="508277"/>
              </a:xfrm>
              <a:prstGeom prst="hexagon">
                <a:avLst/>
              </a:prstGeom>
              <a:solidFill>
                <a:schemeClr val="bg1">
                  <a:lumMod val="50000"/>
                </a:scheme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0817" tIns="45408" rIns="90817" bIns="45408" numCol="1" rtlCol="0" anchor="t" anchorCtr="0" compatLnSpc="1">
                <a:prstTxWarp prst="textNoShape">
                  <a:avLst/>
                </a:prstTxWarp>
              </a:bodyPr>
              <a:lstStyle/>
              <a:p>
                <a:pPr algn="ctr" defTabSz="908168"/>
                <a:endParaRPr lang="en-US" sz="4100" dirty="0">
                  <a:latin typeface="Gill Sans" charset="0"/>
                  <a:ea typeface="ヒラギノ角ゴ ProN W3" charset="0"/>
                  <a:cs typeface="ヒラギノ角ゴ ProN W3" charset="0"/>
                  <a:sym typeface="Gill Sans" charset="0"/>
                </a:endParaRPr>
              </a:p>
            </p:txBody>
          </p:sp>
        </p:grpSp>
        <p:sp>
          <p:nvSpPr>
            <p:cNvPr id="39" name="TextBox 38"/>
            <p:cNvSpPr txBox="1"/>
            <p:nvPr/>
          </p:nvSpPr>
          <p:spPr>
            <a:xfrm>
              <a:off x="7201938" y="5360934"/>
              <a:ext cx="1347192" cy="400110"/>
            </a:xfrm>
            <a:prstGeom prst="rect">
              <a:avLst/>
            </a:prstGeom>
            <a:noFill/>
          </p:spPr>
          <p:txBody>
            <a:bodyPr wrap="square" rtlCol="0">
              <a:spAutoFit/>
            </a:bodyPr>
            <a:lstStyle/>
            <a:p>
              <a:r>
                <a:rPr lang="en-US" sz="2000" b="1" dirty="0">
                  <a:solidFill>
                    <a:schemeClr val="bg1"/>
                  </a:solidFill>
                </a:rPr>
                <a:t>5</a:t>
              </a:r>
            </a:p>
          </p:txBody>
        </p:sp>
      </p:grpSp>
    </p:spTree>
    <p:extLst>
      <p:ext uri="{BB962C8B-B14F-4D97-AF65-F5344CB8AC3E}">
        <p14:creationId xmlns:p14="http://schemas.microsoft.com/office/powerpoint/2010/main" xmlns="" val="8687600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4D90984-E64A-4822-8E4D-332137FA18AF}"/>
</file>

<file path=customXml/itemProps2.xml><?xml version="1.0" encoding="utf-8"?>
<ds:datastoreItem xmlns:ds="http://schemas.openxmlformats.org/officeDocument/2006/customXml" ds:itemID="{0222D55A-B7DF-4259-9294-B3A01D7A8BF7}"/>
</file>

<file path=customXml/itemProps3.xml><?xml version="1.0" encoding="utf-8"?>
<ds:datastoreItem xmlns:ds="http://schemas.openxmlformats.org/officeDocument/2006/customXml" ds:itemID="{57102550-7039-4516-B329-BFBC5E1060A7}"/>
</file>

<file path=docProps/app.xml><?xml version="1.0" encoding="utf-8"?>
<Properties xmlns="http://schemas.openxmlformats.org/officeDocument/2006/extended-properties" xmlns:vt="http://schemas.openxmlformats.org/officeDocument/2006/docPropsVTypes">
  <Template/>
  <TotalTime>187</TotalTime>
  <Words>672</Words>
  <Application>Microsoft Office PowerPoint</Application>
  <PresentationFormat>On-screen Show (4:3)</PresentationFormat>
  <Paragraphs>102</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Slide 1</vt:lpstr>
      <vt:lpstr>The University of Jordan (UJ)  </vt:lpstr>
      <vt:lpstr>Facts</vt:lpstr>
      <vt:lpstr>Slide 4</vt:lpstr>
      <vt:lpstr>Total Students: 31305  </vt:lpstr>
      <vt:lpstr>Academic Staff: 1909</vt:lpstr>
      <vt:lpstr>Slide 7</vt:lpstr>
      <vt:lpstr>Vision</vt:lpstr>
      <vt:lpstr>Goals </vt:lpstr>
      <vt:lpstr>Slide 10</vt:lpstr>
      <vt:lpstr>Academic</vt:lpstr>
      <vt:lpstr>UJ Experience in Erasmus+ Projects</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Civil Head</cp:lastModifiedBy>
  <cp:revision>15</cp:revision>
  <dcterms:created xsi:type="dcterms:W3CDTF">2018-09-11T16:13:06Z</dcterms:created>
  <dcterms:modified xsi:type="dcterms:W3CDTF">2019-02-22T14:56:40Z</dcterms:modified>
</cp:coreProperties>
</file>